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Roboto" panose="02000000000000000000" pitchFamily="2" charset="0"/>
      <p:regular r:id="rId15"/>
      <p:bold r:id="rId16"/>
    </p:embeddedFont>
    <p:embeddedFont>
      <p:font typeface="Roboto Bold" panose="02000000000000000000" pitchFamily="2" charset="0"/>
      <p:bold r:id="rId17"/>
    </p:embeddedFont>
    <p:embeddedFont>
      <p:font typeface="Roboto Medium" panose="02000000000000000000" pitchFamily="2" charset="0"/>
      <p:regular r:id="rId18"/>
    </p:embeddedFont>
    <p:embeddedFont>
      <p:font typeface="Roboto Slab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Project Director: Beyond Project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Discover the critical role of Project Directors in IT and business operations. How they drive large-scale initiatives and provide essential executive leadership for organizational success.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01422" y="5616654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0060"/>
            <a:ext cx="59446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The Role Matters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90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24790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Strategic Visibility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941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Connects daily execution to long-term business strategy.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5591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Decision Authority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Makes executive-level decisions across multiple initiatives.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639270"/>
            <a:ext cx="28925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 Value Focus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Ensures all work contributes to organizational goals.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571940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811095" y="57194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Risk Management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20982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Addresses complex, enterprise-level challenges.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9103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Your Career Path Forward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 Acumen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53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deep understanding of organizational strategy.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Financial Expertise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35605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 budgeting and ROI analysis.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Leadership Skills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6153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 executive presence and stakeholder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991" y="539710"/>
            <a:ext cx="4907042" cy="61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Final Thoughts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686991" y="1545550"/>
            <a:ext cx="13256419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If you aspire to grow beyond day-to-day project execution and step into an executive leadership role, the Project Director path is a natural evolution.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1" y="2080379"/>
            <a:ext cx="4222552" cy="260973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6991" y="4935379"/>
            <a:ext cx="375416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Managers build the parts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86991" y="5359837"/>
            <a:ext cx="4222552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executing specific projects and delivering tactical results with attention to detail and timeline management.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65" y="2080379"/>
            <a:ext cx="4222552" cy="260973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03865" y="4935379"/>
            <a:ext cx="3887748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Program Managers connect them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5203865" y="5359837"/>
            <a:ext cx="4222552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 related initiatives and ensure alignment between projects, creating cohesive programs that deliver broader outcomes.</a:t>
            </a:r>
            <a:endParaRPr lang="en-US" sz="1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739" y="2080379"/>
            <a:ext cx="4222671" cy="260973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20739" y="4935379"/>
            <a:ext cx="4222671" cy="613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Directors make the machine work for the business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9720739" y="5666542"/>
            <a:ext cx="4222671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strategic oversight that requires business acumen, financial expertise, and strong leadership to ensure portfolios deliver organizational value.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686991" y="7143631"/>
            <a:ext cx="13256419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Project Director role requires not only project and program management expertise but also business acumen, financial oversight, and strong leadership skills.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28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136" y="3090029"/>
            <a:ext cx="6980158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Understanding the Hierarchy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Managers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Deliver specific projects with defined scope and timeline.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Program Managers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 related projects to achieve strategic outcomes.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Directors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Lead entire portfolios, ensuring alignment with organizational goals.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Strategic Leadership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35208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Setting Direction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Establishes vision and strategic priorities for all initiatives.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3095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335208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 Alignment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Ensures projects support long-term organizational objectives.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41317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70671"/>
            <a:ext cx="30665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Resource Prioritization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Determines optimal allocation of people, budget, and time.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Oversight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Executive Visibility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48597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Maintains high-level perspective across all work.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8202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Cross-Program Coordination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53903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Manages dependencies between unrelated initiatives.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Balancing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6020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Optimizes resource distribution across competing priorities.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73022"/>
            <a:ext cx="70108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Governance &amp; Compliance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5448776"/>
            <a:ext cx="33807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Framework Development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Creates standardized methodologies and processes across all projects.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377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Policy Enforcement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Ensures adherence to organizational and regulatory requirements.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6948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Quality Assurance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Implements controls to maintain consistent delivery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6608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Stakeholder Communication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957626" y="2861548"/>
            <a:ext cx="30750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Executive Engagement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 updates to C-suite on portfolio performance.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External Partners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35196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Manages relationships with key vendors and stakeholders.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Board Reporting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80453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Presents strategic outcomes and ROI metrics.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75435" y="5314117"/>
            <a:ext cx="34572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Expectation Management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Aligns stakeholder expectations with realistic outcomes.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8682"/>
            <a:ext cx="62519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Financial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5097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$50M+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Budget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Manages enterprise-level investment across initiatives.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05097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15%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Cost Optimization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Typical efficiency gains through strategic oversight.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254246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24mo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86407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ROI Timeline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54246" y="661499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Ensures long-term value delivery beyond immediate returns.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36151"/>
            <a:ext cx="72436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Mentorship &amp; Development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1685092"/>
            <a:ext cx="30480" cy="5908238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18015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19402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198274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1911906"/>
            <a:ext cx="28625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Best Practice Sharing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40232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Establishes methodologies and standards across teams.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371391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347400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516511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Team Building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393608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Creates high-performing project management culture.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247680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050274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Career Pathing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46985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Develops next generation of project leadership talent.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78144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80190" y="65415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584037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Recognition Systems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7003613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Implements programs to reward excellence and innovation.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119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Key Role Differences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060853"/>
            <a:ext cx="7556421" cy="5156835"/>
          </a:xfrm>
          <a:prstGeom prst="roundRect">
            <a:avLst>
              <a:gd name="adj" fmla="val 66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287810" y="2068473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514862" y="2212181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403908" y="2212181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Primary Focus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9143" y="2212181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Scope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2174379" y="2212181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Reports To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7810" y="3081695"/>
            <a:ext cx="75411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862" y="3225403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Manager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403908" y="3225403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Specific project execution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143" y="3225403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Single Project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2174379" y="3225403"/>
            <a:ext cx="142779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Program Manager or PMO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87810" y="4457819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514862" y="4601528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Program Manager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8403908" y="4601528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Related project coordination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0289143" y="4601528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Multiple Related Projects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2174379" y="4601528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Director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6287810" y="5833943"/>
            <a:ext cx="75411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514862" y="5977652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Director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8403908" y="5977652"/>
            <a:ext cx="142398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portfolio oversight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10289143" y="5977652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Portfolio of Projects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2174379" y="5977652"/>
            <a:ext cx="142779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C-Suite/Executive Leadership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539</Words>
  <Application>Microsoft Office PowerPoint</Application>
  <PresentationFormat>Custom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 Bold</vt:lpstr>
      <vt:lpstr>Roboto Slab</vt:lpstr>
      <vt:lpstr>Roboto</vt:lpstr>
      <vt:lpstr>Roboto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2025-03-28T17:24:46Z</dcterms:created>
  <dcterms:modified xsi:type="dcterms:W3CDTF">2025-03-28T17:32:10Z</dcterms:modified>
</cp:coreProperties>
</file>