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4630400" cy="8229600"/>
  <p:notesSz cx="8229600" cy="14630400"/>
  <p:embeddedFontLst>
    <p:embeddedFont>
      <p:font typeface="Open Sans" panose="020B0606030504020204" pitchFamily="34" charset="0"/>
      <p:regular r:id="rId15"/>
      <p:bold r:id="rId16"/>
      <p:italic r:id="rId17"/>
      <p:boldItalic r:id="rId18"/>
    </p:embeddedFont>
    <p:embeddedFont>
      <p:font typeface="Open Sans Bold" panose="020B0806030504020204" pitchFamily="34" charset="0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031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66850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Security Tools: Protecting Your Digital Fortress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933349"/>
            <a:ext cx="7556421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 today's digital landscape, cybersecurity is paramount. As cyber threats evolve, organizations must leverage various security tools to protect their networks, systems, and data. This presentation explores five critical security tools: Firewalls, Intrusion Detection and Prevention Systems (IDS/IPS), Security Information and Event Management (SIEM), Encryption Protocols, and Virtual Private Networks (VPNs).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6382822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899160" y="6515457"/>
            <a:ext cx="152162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Open Sans Medium" pitchFamily="34" charset="0"/>
                <a:ea typeface="Open Sans Medium" pitchFamily="34" charset="-122"/>
                <a:cs typeface="Open Sans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270040" y="6365915"/>
            <a:ext cx="298334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50935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VPN Security Features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267075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4060865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Encryption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4551283"/>
            <a:ext cx="22919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Protects data in transit, ensuring confidentiality over public networks.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304" y="3267075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12304" y="4060865"/>
            <a:ext cx="229207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Tunneling Protocols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912304" y="4905613"/>
            <a:ext cx="229207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Such as OpenVPN, L2TP/IPSec, and WireGuard, providing secure data transmission.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4538" y="3267075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4538" y="4060865"/>
            <a:ext cx="22919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Anonymity and Privacy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44538" y="4905613"/>
            <a:ext cx="22919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Masks IP addresses to enhance online privacy and protect user identity.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95325" y="546259"/>
            <a:ext cx="10074831" cy="6209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Multi-Layered Security Strategy</a:t>
            </a:r>
            <a:endParaRPr lang="en-US" sz="3900" dirty="0"/>
          </a:p>
        </p:txBody>
      </p:sp>
      <p:sp>
        <p:nvSpPr>
          <p:cNvPr id="3" name="Shape 1"/>
          <p:cNvSpPr/>
          <p:nvPr/>
        </p:nvSpPr>
        <p:spPr>
          <a:xfrm>
            <a:off x="695325" y="1564481"/>
            <a:ext cx="1323975" cy="1144667"/>
          </a:xfrm>
          <a:prstGeom prst="roundRect">
            <a:avLst>
              <a:gd name="adj" fmla="val 7290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901541" y="1938099"/>
            <a:ext cx="129183" cy="3973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1950" dirty="0"/>
          </a:p>
        </p:txBody>
      </p:sp>
      <p:sp>
        <p:nvSpPr>
          <p:cNvPr id="5" name="Text 3"/>
          <p:cNvSpPr/>
          <p:nvPr/>
        </p:nvSpPr>
        <p:spPr>
          <a:xfrm>
            <a:off x="2217896" y="1763078"/>
            <a:ext cx="1813203" cy="3103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Firewalls</a:t>
            </a:r>
            <a:endParaRPr lang="en-US" sz="1950" dirty="0"/>
          </a:p>
        </p:txBody>
      </p:sp>
      <p:sp>
        <p:nvSpPr>
          <p:cNvPr id="6" name="Text 4"/>
          <p:cNvSpPr/>
          <p:nvPr/>
        </p:nvSpPr>
        <p:spPr>
          <a:xfrm>
            <a:off x="2217896" y="2192655"/>
            <a:ext cx="1813203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First line of defense</a:t>
            </a:r>
            <a:endParaRPr lang="en-US" sz="1550" dirty="0"/>
          </a:p>
        </p:txBody>
      </p:sp>
      <p:sp>
        <p:nvSpPr>
          <p:cNvPr id="7" name="Shape 5"/>
          <p:cNvSpPr/>
          <p:nvPr/>
        </p:nvSpPr>
        <p:spPr>
          <a:xfrm>
            <a:off x="2118598" y="2699623"/>
            <a:ext cx="11717179" cy="11430"/>
          </a:xfrm>
          <a:prstGeom prst="roundRect">
            <a:avLst>
              <a:gd name="adj" fmla="val 730062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695325" y="2808446"/>
            <a:ext cx="2647950" cy="1144667"/>
          </a:xfrm>
          <a:prstGeom prst="roundRect">
            <a:avLst>
              <a:gd name="adj" fmla="val 7290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901541" y="3182064"/>
            <a:ext cx="207288" cy="3973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1950" dirty="0"/>
          </a:p>
        </p:txBody>
      </p:sp>
      <p:sp>
        <p:nvSpPr>
          <p:cNvPr id="10" name="Text 8"/>
          <p:cNvSpPr/>
          <p:nvPr/>
        </p:nvSpPr>
        <p:spPr>
          <a:xfrm>
            <a:off x="3541871" y="3007043"/>
            <a:ext cx="2483406" cy="3103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IDS/IPS</a:t>
            </a:r>
            <a:endParaRPr lang="en-US" sz="1950" dirty="0"/>
          </a:p>
        </p:txBody>
      </p:sp>
      <p:sp>
        <p:nvSpPr>
          <p:cNvPr id="11" name="Text 9"/>
          <p:cNvSpPr/>
          <p:nvPr/>
        </p:nvSpPr>
        <p:spPr>
          <a:xfrm>
            <a:off x="3541871" y="3436620"/>
            <a:ext cx="2995017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Threat detection and prevention</a:t>
            </a:r>
            <a:endParaRPr lang="en-US" sz="1550" dirty="0"/>
          </a:p>
        </p:txBody>
      </p:sp>
      <p:sp>
        <p:nvSpPr>
          <p:cNvPr id="12" name="Shape 10"/>
          <p:cNvSpPr/>
          <p:nvPr/>
        </p:nvSpPr>
        <p:spPr>
          <a:xfrm>
            <a:off x="3442573" y="3943588"/>
            <a:ext cx="10393204" cy="11430"/>
          </a:xfrm>
          <a:prstGeom prst="roundRect">
            <a:avLst>
              <a:gd name="adj" fmla="val 730062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695325" y="4052411"/>
            <a:ext cx="3971925" cy="1144667"/>
          </a:xfrm>
          <a:prstGeom prst="roundRect">
            <a:avLst>
              <a:gd name="adj" fmla="val 7290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901541" y="4426029"/>
            <a:ext cx="208359" cy="3973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1950" dirty="0"/>
          </a:p>
        </p:txBody>
      </p:sp>
      <p:sp>
        <p:nvSpPr>
          <p:cNvPr id="15" name="Text 13"/>
          <p:cNvSpPr/>
          <p:nvPr/>
        </p:nvSpPr>
        <p:spPr>
          <a:xfrm>
            <a:off x="4865846" y="4251008"/>
            <a:ext cx="2483406" cy="3103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SIEM</a:t>
            </a:r>
            <a:endParaRPr lang="en-US" sz="1950" dirty="0"/>
          </a:p>
        </p:txBody>
      </p:sp>
      <p:sp>
        <p:nvSpPr>
          <p:cNvPr id="16" name="Text 14"/>
          <p:cNvSpPr/>
          <p:nvPr/>
        </p:nvSpPr>
        <p:spPr>
          <a:xfrm>
            <a:off x="4865846" y="4680585"/>
            <a:ext cx="2901434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Centralized security monitoring</a:t>
            </a:r>
            <a:endParaRPr lang="en-US" sz="1550" dirty="0"/>
          </a:p>
        </p:txBody>
      </p:sp>
      <p:sp>
        <p:nvSpPr>
          <p:cNvPr id="17" name="Shape 15"/>
          <p:cNvSpPr/>
          <p:nvPr/>
        </p:nvSpPr>
        <p:spPr>
          <a:xfrm>
            <a:off x="4766548" y="5187553"/>
            <a:ext cx="9069229" cy="11430"/>
          </a:xfrm>
          <a:prstGeom prst="roundRect">
            <a:avLst>
              <a:gd name="adj" fmla="val 730062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695325" y="5296376"/>
            <a:ext cx="5295900" cy="1144667"/>
          </a:xfrm>
          <a:prstGeom prst="roundRect">
            <a:avLst>
              <a:gd name="adj" fmla="val 7290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901541" y="5669994"/>
            <a:ext cx="213836" cy="3973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4</a:t>
            </a:r>
            <a:endParaRPr lang="en-US" sz="1950" dirty="0"/>
          </a:p>
        </p:txBody>
      </p:sp>
      <p:sp>
        <p:nvSpPr>
          <p:cNvPr id="20" name="Text 18"/>
          <p:cNvSpPr/>
          <p:nvPr/>
        </p:nvSpPr>
        <p:spPr>
          <a:xfrm>
            <a:off x="6189821" y="5494972"/>
            <a:ext cx="1729859" cy="3103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Encryption</a:t>
            </a:r>
            <a:endParaRPr lang="en-US" sz="1950" dirty="0"/>
          </a:p>
        </p:txBody>
      </p:sp>
      <p:sp>
        <p:nvSpPr>
          <p:cNvPr id="21" name="Text 19"/>
          <p:cNvSpPr/>
          <p:nvPr/>
        </p:nvSpPr>
        <p:spPr>
          <a:xfrm>
            <a:off x="6189821" y="5924550"/>
            <a:ext cx="1729859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Data protection</a:t>
            </a:r>
            <a:endParaRPr lang="en-US" sz="1550" dirty="0"/>
          </a:p>
        </p:txBody>
      </p:sp>
      <p:sp>
        <p:nvSpPr>
          <p:cNvPr id="22" name="Shape 20"/>
          <p:cNvSpPr/>
          <p:nvPr/>
        </p:nvSpPr>
        <p:spPr>
          <a:xfrm>
            <a:off x="6090523" y="6431518"/>
            <a:ext cx="7745254" cy="11430"/>
          </a:xfrm>
          <a:prstGeom prst="roundRect">
            <a:avLst>
              <a:gd name="adj" fmla="val 730062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695325" y="6540341"/>
            <a:ext cx="6619875" cy="1144667"/>
          </a:xfrm>
          <a:prstGeom prst="roundRect">
            <a:avLst>
              <a:gd name="adj" fmla="val 7290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22"/>
          <p:cNvSpPr/>
          <p:nvPr/>
        </p:nvSpPr>
        <p:spPr>
          <a:xfrm>
            <a:off x="901541" y="6913959"/>
            <a:ext cx="200382" cy="3973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100"/>
              </a:lnSpc>
              <a:buNone/>
            </a:pPr>
            <a:r>
              <a:rPr lang="en-US" sz="19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5</a:t>
            </a:r>
            <a:endParaRPr lang="en-US" sz="1950" dirty="0"/>
          </a:p>
        </p:txBody>
      </p:sp>
      <p:sp>
        <p:nvSpPr>
          <p:cNvPr id="25" name="Text 23"/>
          <p:cNvSpPr/>
          <p:nvPr/>
        </p:nvSpPr>
        <p:spPr>
          <a:xfrm>
            <a:off x="7513796" y="6738938"/>
            <a:ext cx="2012990" cy="3103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VPNs</a:t>
            </a:r>
            <a:endParaRPr lang="en-US" sz="1950" dirty="0"/>
          </a:p>
        </p:txBody>
      </p:sp>
      <p:sp>
        <p:nvSpPr>
          <p:cNvPr id="26" name="Text 24"/>
          <p:cNvSpPr/>
          <p:nvPr/>
        </p:nvSpPr>
        <p:spPr>
          <a:xfrm>
            <a:off x="7513796" y="7168515"/>
            <a:ext cx="2012990" cy="3178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Secure remote access</a:t>
            </a:r>
            <a:endParaRPr lang="en-US" sz="15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6996" y="1031319"/>
            <a:ext cx="7690009" cy="12982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0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Conclusion: Fortifying Your Digital Defenses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726996" y="2874764"/>
            <a:ext cx="363498" cy="363498"/>
          </a:xfrm>
          <a:prstGeom prst="roundRect">
            <a:avLst>
              <a:gd name="adj" fmla="val 2400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298138" y="2874764"/>
            <a:ext cx="3170039" cy="6491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Comprehensive Protection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1298138" y="3648432"/>
            <a:ext cx="3170039" cy="19945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Implementing a multi-layered security strategy with firewalls, IDS/IPS, SIEM, encryption, and VPNs significantly reduces the risk of cyberattacks and data breaches.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4675823" y="2874764"/>
            <a:ext cx="363498" cy="363498"/>
          </a:xfrm>
          <a:prstGeom prst="roundRect">
            <a:avLst>
              <a:gd name="adj" fmla="val 2400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5246965" y="2874764"/>
            <a:ext cx="2741771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Evolving Threats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5246965" y="3323868"/>
            <a:ext cx="3170039" cy="1662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As cyber threats become more sophisticated, organizations must continually adapt and update their security measures to stay protected.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26996" y="6084213"/>
            <a:ext cx="363498" cy="363498"/>
          </a:xfrm>
          <a:prstGeom prst="roundRect">
            <a:avLst>
              <a:gd name="adj" fmla="val 2400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298138" y="6084213"/>
            <a:ext cx="2931676" cy="3245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Ongoing Vigilance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1298138" y="6533317"/>
            <a:ext cx="7118866" cy="6648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Regular security audits, employee training, and staying informed about the latest threats are crucial for maintaining a strong security posture.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5779" y="760809"/>
            <a:ext cx="7645241" cy="1338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Firewalls: The First Line of Defense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6235779" y="2661047"/>
            <a:ext cx="481727" cy="481727"/>
          </a:xfrm>
          <a:prstGeom prst="roundRect">
            <a:avLst>
              <a:gd name="adj" fmla="val 18670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393061" y="2741295"/>
            <a:ext cx="167045" cy="321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500" dirty="0"/>
          </a:p>
        </p:txBody>
      </p:sp>
      <p:sp>
        <p:nvSpPr>
          <p:cNvPr id="6" name="Text 3"/>
          <p:cNvSpPr/>
          <p:nvPr/>
        </p:nvSpPr>
        <p:spPr>
          <a:xfrm>
            <a:off x="6931581" y="2661047"/>
            <a:ext cx="2676644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Definition</a:t>
            </a:r>
            <a:endParaRPr lang="en-US" sz="2100" dirty="0"/>
          </a:p>
        </p:txBody>
      </p:sp>
      <p:sp>
        <p:nvSpPr>
          <p:cNvPr id="7" name="Text 4"/>
          <p:cNvSpPr/>
          <p:nvPr/>
        </p:nvSpPr>
        <p:spPr>
          <a:xfrm>
            <a:off x="6931581" y="3124081"/>
            <a:ext cx="3019782" cy="27412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firewall acts as a barrier between a trusted internal network and untrusted external networks, monitoring and controlling incoming and outgoing network traffic based on predetermined security rules.</a:t>
            </a:r>
            <a:endParaRPr lang="en-US" sz="1650" dirty="0"/>
          </a:p>
        </p:txBody>
      </p:sp>
      <p:sp>
        <p:nvSpPr>
          <p:cNvPr id="8" name="Shape 5"/>
          <p:cNvSpPr/>
          <p:nvPr/>
        </p:nvSpPr>
        <p:spPr>
          <a:xfrm>
            <a:off x="10165437" y="2661047"/>
            <a:ext cx="481727" cy="481727"/>
          </a:xfrm>
          <a:prstGeom prst="roundRect">
            <a:avLst>
              <a:gd name="adj" fmla="val 18670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10272236" y="2741295"/>
            <a:ext cx="268129" cy="321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7"/>
          <p:cNvSpPr/>
          <p:nvPr/>
        </p:nvSpPr>
        <p:spPr>
          <a:xfrm>
            <a:off x="10861238" y="2661047"/>
            <a:ext cx="2676644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Types</a:t>
            </a:r>
            <a:endParaRPr lang="en-US" sz="2100" dirty="0"/>
          </a:p>
        </p:txBody>
      </p:sp>
      <p:sp>
        <p:nvSpPr>
          <p:cNvPr id="11" name="Text 8"/>
          <p:cNvSpPr/>
          <p:nvPr/>
        </p:nvSpPr>
        <p:spPr>
          <a:xfrm>
            <a:off x="10861238" y="3124081"/>
            <a:ext cx="3019782" cy="10279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Packet-Filtering, Stateful Inspection, Proxy, and Next-Generation Firewalls (NGFWs)</a:t>
            </a:r>
            <a:endParaRPr lang="en-US" sz="1650" dirty="0"/>
          </a:p>
        </p:txBody>
      </p:sp>
      <p:sp>
        <p:nvSpPr>
          <p:cNvPr id="12" name="Shape 9"/>
          <p:cNvSpPr/>
          <p:nvPr/>
        </p:nvSpPr>
        <p:spPr>
          <a:xfrm>
            <a:off x="6235779" y="6320314"/>
            <a:ext cx="481727" cy="481727"/>
          </a:xfrm>
          <a:prstGeom prst="roundRect">
            <a:avLst>
              <a:gd name="adj" fmla="val 18670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6341864" y="6400562"/>
            <a:ext cx="269438" cy="321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500" dirty="0"/>
          </a:p>
        </p:txBody>
      </p:sp>
      <p:sp>
        <p:nvSpPr>
          <p:cNvPr id="14" name="Text 11"/>
          <p:cNvSpPr/>
          <p:nvPr/>
        </p:nvSpPr>
        <p:spPr>
          <a:xfrm>
            <a:off x="6931581" y="6320314"/>
            <a:ext cx="2676644" cy="334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Importance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6931581" y="6783348"/>
            <a:ext cx="6949440" cy="685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Firewalls help prevent unauthorized access, mitigate malware attacks, and enhance overall network security.</a:t>
            </a:r>
            <a:endParaRPr lang="en-US" sz="16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370903" y="560903"/>
            <a:ext cx="5774412" cy="6369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Types of Firewalls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903" y="1503521"/>
            <a:ext cx="509468" cy="50946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370903" y="2216706"/>
            <a:ext cx="2547818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Packet-Filtering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4370903" y="2657475"/>
            <a:ext cx="2978229" cy="978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Examines each packet and permits or blocks it based on predefined rules.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4766" y="1503521"/>
            <a:ext cx="509468" cy="50946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54766" y="2216706"/>
            <a:ext cx="2978348" cy="636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Stateful Inspection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7654766" y="2975967"/>
            <a:ext cx="2978348" cy="13044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Tracks the state of active connections and makes decisions based on the context of the traffic.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8748" y="1503521"/>
            <a:ext cx="509468" cy="50946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938748" y="2216706"/>
            <a:ext cx="2547818" cy="3184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Proxy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10938748" y="2657475"/>
            <a:ext cx="2978348" cy="13044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Acts as an intermediary between users and the internet, filtering traffic at the application level.</a:t>
            </a:r>
            <a:endParaRPr lang="en-US" sz="16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0903" y="4891802"/>
            <a:ext cx="509468" cy="50946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4370903" y="5604986"/>
            <a:ext cx="2978229" cy="636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Next-Generation (NGFW)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4370903" y="6364248"/>
            <a:ext cx="2978229" cy="13044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Incorporates deep packet inspection, application awareness, and advanced threat intelligence.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66962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Intrusion Detection and Prevention Systems (IDS/IPS)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351496"/>
            <a:ext cx="57689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Intrusion Detection System (IDS)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93264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Monitors network traffic for suspicious activity and alerts administrators but does not take action.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4351496"/>
            <a:ext cx="59006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Intrusion Prevention System (IPS)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93264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Monitors traffic like IDS but also takes proactive measures to block or neutralize threats.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28869"/>
            <a:ext cx="675441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IDS/IPS Techniques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477810"/>
            <a:ext cx="7556421" cy="2047994"/>
          </a:xfrm>
          <a:prstGeom prst="roundRect">
            <a:avLst>
              <a:gd name="adj" fmla="val 465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8224" y="2712244"/>
            <a:ext cx="483655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Signature-Based Detection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202662"/>
            <a:ext cx="70875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Identifies known attack patterns using a database of signatures. This method is effective against well-known threats but may miss new or modified attacks.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93790" y="4752618"/>
            <a:ext cx="7556421" cy="2047994"/>
          </a:xfrm>
          <a:prstGeom prst="roundRect">
            <a:avLst>
              <a:gd name="adj" fmla="val 4652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28224" y="4987052"/>
            <a:ext cx="466653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Anomaly-Based Detection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28224" y="5477470"/>
            <a:ext cx="70875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Uses machine learning and behavioral analysis to detect deviations from normal activity. This approach can identify novel threats but may produce false positives.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9666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Security Information and Event Management (SIEM)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538526" y="3127296"/>
            <a:ext cx="315396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Log Management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617714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Aggregates logs from firewalls, IDS/IPS, servers, and applications.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767846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322695" y="3516273"/>
            <a:ext cx="147399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9937790" y="2945844"/>
            <a:ext cx="31326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Event Correlation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37790" y="3436263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Identifies patterns and potential threats across different data sources.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767846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503920" y="3904774"/>
            <a:ext cx="23669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9937790" y="5398413"/>
            <a:ext cx="375785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Real-Time Monitoring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9937790" y="5888831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Provides security teams with dashboards and alerts to detect suspicious activity.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767846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114824" y="6130647"/>
            <a:ext cx="237768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93790" y="5221248"/>
            <a:ext cx="389870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Compliance Reporting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93790" y="6065996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Helps organizations meet regulatory requirements (e.g., GDPR, HIPAA, PCI-DSS).</a:t>
            </a:r>
            <a:endParaRPr lang="en-US" sz="175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2767846"/>
            <a:ext cx="4564975" cy="456497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5885855" y="5742146"/>
            <a:ext cx="244078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2389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4616" y="3528536"/>
            <a:ext cx="12624554" cy="6560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Encryption Protocols: Protecting Data</a:t>
            </a:r>
            <a:endParaRPr lang="en-US" sz="41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16" y="4499372"/>
            <a:ext cx="3290292" cy="83962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44523" y="5653802"/>
            <a:ext cx="2623899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SSL/TLS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944523" y="6107668"/>
            <a:ext cx="2870478" cy="1007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Secures data transmitted over the internet (e.g., HTTPS)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4908" y="4499372"/>
            <a:ext cx="3290292" cy="83962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234815" y="5653802"/>
            <a:ext cx="2623899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AES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4234815" y="6107668"/>
            <a:ext cx="2870478" cy="6715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Used for encrypting sensitive data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4499372"/>
            <a:ext cx="3290292" cy="83962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25107" y="5653802"/>
            <a:ext cx="2623899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RSA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7525107" y="6107668"/>
            <a:ext cx="2870478" cy="1007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 public-key encryption system commonly used in digital signatures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5492" y="4499372"/>
            <a:ext cx="3290292" cy="839629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815399" y="5653802"/>
            <a:ext cx="2623899" cy="328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IPSec</a:t>
            </a:r>
            <a:endParaRPr lang="en-US" sz="2050" dirty="0"/>
          </a:p>
        </p:txBody>
      </p:sp>
      <p:sp>
        <p:nvSpPr>
          <p:cNvPr id="15" name="Text 8"/>
          <p:cNvSpPr/>
          <p:nvPr/>
        </p:nvSpPr>
        <p:spPr>
          <a:xfrm>
            <a:off x="10815399" y="6107668"/>
            <a:ext cx="2870478" cy="10072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Encrypts IP packets for secure network communication</a:t>
            </a:r>
            <a:endParaRPr lang="en-US" sz="16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4628"/>
            <a:ext cx="883800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Why Encryption Matters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30" y="1997035"/>
            <a:ext cx="1614011" cy="130694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80736" y="2585680"/>
            <a:ext cx="147399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088255" y="2223849"/>
            <a:ext cx="365688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Data Confidentiality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088255" y="2714268"/>
            <a:ext cx="582453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Ensures only authorized parties can access information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918115" y="3317081"/>
            <a:ext cx="8861822" cy="15240"/>
          </a:xfrm>
          <a:prstGeom prst="roundRect">
            <a:avLst>
              <a:gd name="adj" fmla="val 625116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424" y="3360658"/>
            <a:ext cx="3228022" cy="130694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36087" y="3787378"/>
            <a:ext cx="23669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5895261" y="3587472"/>
            <a:ext cx="351805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Integrity Protection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5895261" y="4077891"/>
            <a:ext cx="445139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Detects any unauthorized changes to data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5725120" y="4680704"/>
            <a:ext cx="8054816" cy="15240"/>
          </a:xfrm>
          <a:prstGeom prst="roundRect">
            <a:avLst>
              <a:gd name="adj" fmla="val 625116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418" y="4724281"/>
            <a:ext cx="4842034" cy="130694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35492" y="5151001"/>
            <a:ext cx="237768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6702266" y="49510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Authentication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6702266" y="5441513"/>
            <a:ext cx="479536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Verifies the identity of communicating parties</a:t>
            </a:r>
            <a:endParaRPr lang="en-US" sz="1750" dirty="0"/>
          </a:p>
        </p:txBody>
      </p:sp>
      <p:sp>
        <p:nvSpPr>
          <p:cNvPr id="17" name="Shape 12"/>
          <p:cNvSpPr/>
          <p:nvPr/>
        </p:nvSpPr>
        <p:spPr>
          <a:xfrm>
            <a:off x="6532126" y="6044327"/>
            <a:ext cx="7247811" cy="15240"/>
          </a:xfrm>
          <a:prstGeom prst="roundRect">
            <a:avLst>
              <a:gd name="adj" fmla="val 625116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294" y="6087904"/>
            <a:ext cx="6456164" cy="1306949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932277" y="6514624"/>
            <a:ext cx="244078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4</a:t>
            </a:r>
            <a:endParaRPr lang="en-US" sz="2200" dirty="0"/>
          </a:p>
        </p:txBody>
      </p:sp>
      <p:sp>
        <p:nvSpPr>
          <p:cNvPr id="20" name="Text 14"/>
          <p:cNvSpPr/>
          <p:nvPr/>
        </p:nvSpPr>
        <p:spPr>
          <a:xfrm>
            <a:off x="7509272" y="6314718"/>
            <a:ext cx="290143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Non-repudiation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09272" y="6805136"/>
            <a:ext cx="436483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Prevents denial of actions or transactions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1137582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Virtual Private Networks (VPNs)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359342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Remote Access VPN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Allows individuals to securely connect to a private network from a remote location, ensuring safe access for remote workers.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Site-to-Site VPN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Connects multiple networks securely over the internet, ideal for businesses with multiple locations or international connections.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711</Words>
  <Application>Microsoft Office PowerPoint</Application>
  <PresentationFormat>Custom</PresentationFormat>
  <Paragraphs>115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Open Sans</vt:lpstr>
      <vt:lpstr>Open Sans Bold</vt:lpstr>
      <vt:lpstr>Unbounded Bold</vt:lpstr>
      <vt:lpstr>Open Sans 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2025-02-25T15:28:02Z</dcterms:created>
  <dcterms:modified xsi:type="dcterms:W3CDTF">2025-02-25T15:29:01Z</dcterms:modified>
</cp:coreProperties>
</file>