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Lora" panose="020F0502020204030204" pitchFamily="2" charset="0"/>
      <p:regular r:id="rId11"/>
    </p:embeddedFont>
    <p:embeddedFont>
      <p:font typeface="Source Sans Pro" panose="020B0503030403020204" pitchFamily="34" charset="0"/>
      <p:regular r:id="rId12"/>
      <p:bold r:id="rId13"/>
    </p:embeddedFont>
    <p:embeddedFont>
      <p:font typeface="Source Sans Pro Bold" panose="020B0703030403020204" pitchFamily="34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28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31267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Winning Strategies for IT Job Seekers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079677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Navigating the competitive IT job market demands a strategic approach. This presentation outlines essential strategies to help you stand out and land your dream job.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5515808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963097" y="5658445"/>
            <a:ext cx="13215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Source Sans Pro Medium" pitchFamily="34" charset="0"/>
                <a:ea typeface="Source Sans Pro Medium" pitchFamily="34" charset="-122"/>
                <a:cs typeface="Source Sans Pr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340287" y="5497949"/>
            <a:ext cx="2765346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D6E5EF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Kimberly Wiethoff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627542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Tailor Your Applications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Target Your Resume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Customize your resume for each job. Highlight specific technical skills, certifications, and projects relevant to the role.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788093"/>
            <a:ext cx="418659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Craft a Compelling Cover Letter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Showcase your passion and qualifications. Address the employer's needs and explain how your skills and experience align with the position.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741289"/>
            <a:ext cx="615267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Leverage Your Network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073479"/>
            <a:ext cx="418862" cy="418862"/>
          </a:xfrm>
          <a:prstGeom prst="roundRect">
            <a:avLst>
              <a:gd name="adj" fmla="val 8573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495901" y="3073479"/>
            <a:ext cx="2956441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Attend Industry Events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95901" y="3920966"/>
            <a:ext cx="295644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Meetups, conferences, and career fairs provide valuable networking opportunities.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3073479"/>
            <a:ext cx="418862" cy="418862"/>
          </a:xfrm>
          <a:prstGeom prst="roundRect">
            <a:avLst>
              <a:gd name="adj" fmla="val 8573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349835" y="307347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Engage on LinkedIn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49835" y="3569018"/>
            <a:ext cx="2956441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Join professional groups, participate in discussions, and connect with industry leaders.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609630"/>
            <a:ext cx="418862" cy="418862"/>
          </a:xfrm>
          <a:prstGeom prst="roundRect">
            <a:avLst>
              <a:gd name="adj" fmla="val 8573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495901" y="5609630"/>
            <a:ext cx="424148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Reach Out to Former Colleagues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95901" y="6105168"/>
            <a:ext cx="681037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Tap into your existing network for potential leads and referrals.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988338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Utilize Specialized Job Boards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755344"/>
            <a:ext cx="3614618" cy="2506266"/>
          </a:xfrm>
          <a:prstGeom prst="roundRect">
            <a:avLst>
              <a:gd name="adj" fmla="val 1433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77039" y="299466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3490198"/>
            <a:ext cx="31359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leading platform for IT professionals, featuring a wide array of tech roles.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755344"/>
            <a:ext cx="3614618" cy="2506266"/>
          </a:xfrm>
          <a:prstGeom prst="roundRect">
            <a:avLst>
              <a:gd name="adj" fmla="val 1433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30973" y="299466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Hired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0973" y="3490198"/>
            <a:ext cx="313598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Connects talented individuals with top tech companies, offering a streamlined application process.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500926"/>
            <a:ext cx="7468553" cy="1740218"/>
          </a:xfrm>
          <a:prstGeom prst="roundRect">
            <a:avLst>
              <a:gd name="adj" fmla="val 2063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77039" y="57402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Stack Overflow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7039" y="6235779"/>
            <a:ext cx="69899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popular community for developers, where employers post specific coding challenges and projects.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2328" y="1244441"/>
            <a:ext cx="7115294" cy="635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Invest in Continuous Learning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328" y="2203609"/>
            <a:ext cx="539948" cy="53994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42328" y="2959537"/>
            <a:ext cx="273296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Pursuing Certifications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242328" y="3406616"/>
            <a:ext cx="3654028" cy="1036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Demonstrate your expertise and commitment to professional development.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325" y="2203609"/>
            <a:ext cx="539948" cy="53994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0325" y="2959537"/>
            <a:ext cx="324743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Enrolling in Online Courses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10220325" y="3406616"/>
            <a:ext cx="3654147" cy="691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Stay ahead of the curve by mastering in-demand skills and technologies.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328" y="5091112"/>
            <a:ext cx="539948" cy="53994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42328" y="5847040"/>
            <a:ext cx="255686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Attending Workshops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6242328" y="6294120"/>
            <a:ext cx="3654028" cy="691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Gain hands-on experience and network with industry professionals.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2114" y="842486"/>
            <a:ext cx="7090053" cy="606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Optimize Your Online Presence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1020128" y="1758791"/>
            <a:ext cx="22860" cy="5628203"/>
          </a:xfrm>
          <a:prstGeom prst="roundRect">
            <a:avLst>
              <a:gd name="adj" fmla="val 135393"/>
            </a:avLst>
          </a:prstGeom>
          <a:solidFill>
            <a:srgbClr val="5D606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40810" y="2211467"/>
            <a:ext cx="722114" cy="22860"/>
          </a:xfrm>
          <a:prstGeom prst="roundRect">
            <a:avLst>
              <a:gd name="adj" fmla="val 135393"/>
            </a:avLst>
          </a:prstGeom>
          <a:solidFill>
            <a:srgbClr val="5D606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99445" y="1990844"/>
            <a:ext cx="464225" cy="464225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78515" y="2077283"/>
            <a:ext cx="106085" cy="291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2166342" y="1965127"/>
            <a:ext cx="3067645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Professional Profile Picture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166342" y="2392204"/>
            <a:ext cx="6255544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clear and professional photo enhances your credibility.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240810" y="3587591"/>
            <a:ext cx="722114" cy="22860"/>
          </a:xfrm>
          <a:prstGeom prst="roundRect">
            <a:avLst>
              <a:gd name="adj" fmla="val 135393"/>
            </a:avLst>
          </a:prstGeom>
          <a:solidFill>
            <a:srgbClr val="5D606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99445" y="3366968"/>
            <a:ext cx="464225" cy="464225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953274" y="3453408"/>
            <a:ext cx="156448" cy="291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2166342" y="3341251"/>
            <a:ext cx="2427803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Compelling Summary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166342" y="3768328"/>
            <a:ext cx="6255544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Highlight your key skills, experience, and career aspirations.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240810" y="4963716"/>
            <a:ext cx="722114" cy="22860"/>
          </a:xfrm>
          <a:prstGeom prst="roundRect">
            <a:avLst>
              <a:gd name="adj" fmla="val 135393"/>
            </a:avLst>
          </a:prstGeom>
          <a:solidFill>
            <a:srgbClr val="5D606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99445" y="4743093"/>
            <a:ext cx="464225" cy="464225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950416" y="4829532"/>
            <a:ext cx="162282" cy="291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2166342" y="4717375"/>
            <a:ext cx="2427446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Showcase Your Work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166342" y="5144453"/>
            <a:ext cx="6255544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Present projects, articles, or contributions to demonstrate your abilities.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1240810" y="6339840"/>
            <a:ext cx="722114" cy="22860"/>
          </a:xfrm>
          <a:prstGeom prst="roundRect">
            <a:avLst>
              <a:gd name="adj" fmla="val 135393"/>
            </a:avLst>
          </a:prstGeom>
          <a:solidFill>
            <a:srgbClr val="5D606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799445" y="6119217"/>
            <a:ext cx="464225" cy="464225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952560" y="6205657"/>
            <a:ext cx="157877" cy="291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2250" dirty="0"/>
          </a:p>
        </p:txBody>
      </p:sp>
      <p:sp>
        <p:nvSpPr>
          <p:cNvPr id="23" name="Text 20"/>
          <p:cNvSpPr/>
          <p:nvPr/>
        </p:nvSpPr>
        <p:spPr>
          <a:xfrm>
            <a:off x="2166342" y="6093500"/>
            <a:ext cx="3400544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Engage with Industry Content</a:t>
            </a:r>
            <a:endParaRPr lang="en-US" sz="1900" dirty="0"/>
          </a:p>
        </p:txBody>
      </p:sp>
      <p:sp>
        <p:nvSpPr>
          <p:cNvPr id="24" name="Text 21"/>
          <p:cNvSpPr/>
          <p:nvPr/>
        </p:nvSpPr>
        <p:spPr>
          <a:xfrm>
            <a:off x="2166342" y="6520577"/>
            <a:ext cx="6255544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Share relevant articles, participate in discussions, and establish yourself as a thought leader.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7093" y="614720"/>
            <a:ext cx="7582614" cy="1312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Prepare for Technical Interviews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093" y="2261354"/>
            <a:ext cx="1115258" cy="178450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16917" y="2484358"/>
            <a:ext cx="385107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Brush Up on Coding Challenges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716917" y="2946202"/>
            <a:ext cx="613279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Practice algorithms, data structures, and system design concepts.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093" y="4045863"/>
            <a:ext cx="1115258" cy="178450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16917" y="4268867"/>
            <a:ext cx="4138493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Refine Your Communication Skills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7716917" y="4730710"/>
            <a:ext cx="61327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Practice explaining complex technical concepts in a clear and concise manner.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093" y="5830372"/>
            <a:ext cx="1115258" cy="178450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16917" y="6053376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Develop Soft Skills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7716917" y="6515219"/>
            <a:ext cx="61327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Highlight your teamwork, communication, and problem-solving abilities.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656761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Final Thoughts: Be Persistent and Proactive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423767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Landing your dream IT job takes effort and dedication. By following these strategies and remaining persistent, you can set yourself up for success in the exciting tech industry.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399</Words>
  <Application>Microsoft Office PowerPoint</Application>
  <PresentationFormat>Custom</PresentationFormat>
  <Paragraphs>60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Source Sans Pro</vt:lpstr>
      <vt:lpstr>Source Sans Pro Medium</vt:lpstr>
      <vt:lpstr>Source Sans Pro Bold</vt:lpstr>
      <vt:lpstr>Arial</vt:lpstr>
      <vt:lpstr>Lora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2025-01-13T16:59:40Z</dcterms:created>
  <dcterms:modified xsi:type="dcterms:W3CDTF">2025-01-13T17:02:31Z</dcterms:modified>
</cp:coreProperties>
</file>