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 Semi Bold" panose="020B0604020202020204" charset="0"/>
      <p:regular r:id="rId14"/>
    </p:embeddedFont>
    <p:embeddedFont>
      <p:font typeface="Inter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8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Leveraging Power Platform with Dynamics CRM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Unlock greater business value by combining Microsoft Dynamics CRM with Power Platform capabilities. This presentation shows how to transform your CRM from a system of record into an engine for automation, analytics, and innovation.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5798106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648563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091" y="710922"/>
            <a:ext cx="7549515" cy="651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The Connected Future of CRM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91" y="1712119"/>
            <a:ext cx="521494" cy="52149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0183" y="1675686"/>
            <a:ext cx="26074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AI-Powered Insights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1460183" y="2126694"/>
            <a:ext cx="6953726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Leverage predictive analytics to anticipate customer needs and automate complex decisions.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91" y="3456384"/>
            <a:ext cx="521494" cy="52149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0183" y="3419951"/>
            <a:ext cx="2607469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Extensible Platform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1460183" y="3870960"/>
            <a:ext cx="6953726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Continuously add capabilities as your business grows. Connect to new systems without rebuilding.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91" y="5200650"/>
            <a:ext cx="521494" cy="52149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0183" y="5164217"/>
            <a:ext cx="314479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Democratized Innovation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1460183" y="5615226"/>
            <a:ext cx="6953726" cy="6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Enable business teams to solve their own problems with minimal IT intervention.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30091" y="6517362"/>
            <a:ext cx="7683817" cy="1001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future of CRM is connected, agile, and intelligent. By embracing the Power Platform, you're positioning your organization for ongoing innovation and competitive advantage.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50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1396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Microsoft Dynamics CRM is just the beginning. By tapping into the broader Power Platform, organizations can empower their teams, automate more intelligently, and get deeper insight from their data.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5781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 project managers, this means delivering more value with less complexity—while staying adaptable to changing business needs.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4387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future of CRM is connected, agile, and intelligent—and with the Power Platform, you're already halfway there.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682" y="546973"/>
            <a:ext cx="7752636" cy="1242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Power BI: Turning CRM Data into Visual Insights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95682" y="2186702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5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100%</a:t>
            </a:r>
            <a:endParaRPr lang="en-US" sz="5150" dirty="0"/>
          </a:p>
        </p:txBody>
      </p:sp>
      <p:sp>
        <p:nvSpPr>
          <p:cNvPr id="5" name="Text 2"/>
          <p:cNvSpPr/>
          <p:nvPr/>
        </p:nvSpPr>
        <p:spPr>
          <a:xfrm>
            <a:off x="1316950" y="3090982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Real-time Data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95682" y="3520678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Live dashboards directly connected to your CRM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1066" y="2186702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5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75%</a:t>
            </a:r>
            <a:endParaRPr lang="en-US" sz="5150" dirty="0"/>
          </a:p>
        </p:txBody>
      </p:sp>
      <p:sp>
        <p:nvSpPr>
          <p:cNvPr id="8" name="Text 5"/>
          <p:cNvSpPr/>
          <p:nvPr/>
        </p:nvSpPr>
        <p:spPr>
          <a:xfrm>
            <a:off x="5342334" y="3090982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Faster Decisions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21066" y="3520678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Reduced time to insight with visual analytics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08315" y="4852511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5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60%</a:t>
            </a:r>
            <a:endParaRPr lang="en-US" sz="5150" dirty="0"/>
          </a:p>
        </p:txBody>
      </p:sp>
      <p:sp>
        <p:nvSpPr>
          <p:cNvPr id="11" name="Text 8"/>
          <p:cNvSpPr/>
          <p:nvPr/>
        </p:nvSpPr>
        <p:spPr>
          <a:xfrm>
            <a:off x="3329583" y="5756791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User Adoption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2708315" y="6186488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Increased engagement with self-service reporting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695682" y="7046357"/>
            <a:ext cx="7752636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 your treasure trove of customer data into actionable insights. Easy drag-and-drop visuals help non-technical users explore trends independently.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894" y="1045131"/>
            <a:ext cx="771501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Power Automate: Eliminating Manual Bottlenecks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94" y="2627114"/>
            <a:ext cx="1020723" cy="12247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7727" y="2831187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Trigger Event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7727" y="3272433"/>
            <a:ext cx="6388179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New lead created or case opened in CRM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894" y="3851910"/>
            <a:ext cx="1020723" cy="122479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7727" y="4055983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Automated Process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7727" y="4497229"/>
            <a:ext cx="6388179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Route approvals, send notifications, update records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894" y="5076706"/>
            <a:ext cx="1020723" cy="122479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7727" y="528077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Completion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7727" y="5722025"/>
            <a:ext cx="6388179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Tasks finished without manual intervention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200894" y="6531054"/>
            <a:ext cx="7715012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Eliminate repetitive tasks that slow down your team. Set triggers based on CRM events to route leads, send follow-ups, or escalate cases automatically.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515" y="571262"/>
            <a:ext cx="7689771" cy="1947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Power Apps: Custom Interfaces Without Heavy Development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3515" y="2830235"/>
            <a:ext cx="3741063" cy="2194084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21160" y="3037880"/>
            <a:ext cx="259675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Role-specific Apps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21160" y="3486983"/>
            <a:ext cx="3325773" cy="1329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tailored experiences for field agents, service techs, and sales teams. Show only what each user needs to see.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2223" y="2830235"/>
            <a:ext cx="3741063" cy="2194084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69868" y="3037880"/>
            <a:ext cx="278451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Mobile-friendly Forms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69868" y="3486983"/>
            <a:ext cx="3325773" cy="1329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responsive interfaces that work anywhere. Capture data on the go with simplified entry screens.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3515" y="5231963"/>
            <a:ext cx="7689771" cy="1529239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21160" y="5439608"/>
            <a:ext cx="259675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Rapid Development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21160" y="5888712"/>
            <a:ext cx="7274481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Deliver solutions in days or weeks instead of months. Use low-code tools to accelerate your timeline.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13515" y="6994803"/>
            <a:ext cx="7689771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Not everyone needs the full CRM interface. Create streamlined, task-specific applications that connect directly to your Dynamics data.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8480465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Project Management Advantages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Greater Agility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437328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 workflows as business needs evolve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2788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Higher Satisfaction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5238512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Deliver customized experiences for all stakeholders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2788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Faster Delivery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477357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Accelerate implementation with low-code tools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2788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Lower Costs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4471511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Reduce development expenses significantly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Power Platform transforms how you manage CRM projects. Business users can now contribute to solution building without extensive development resources.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01041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Governance and Security Framework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Access Controls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6142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Define who can use and modify each component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2863453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Data Policies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86142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Establish rules for data handling and retention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2863453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Documentation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3139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standards for naming and documentation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12302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388864" y="4823579"/>
            <a:ext cx="33036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Development Standards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139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Set guidelines for testing and deployment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123021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Innovation requires guardrails. Establish clear governance early to enable controlled growth without creating technical debt or security risks.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185" y="564237"/>
            <a:ext cx="7707630" cy="1282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Implementation Success Factors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8185" y="2385298"/>
            <a:ext cx="461605" cy="4616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40" y="2423696"/>
            <a:ext cx="307777" cy="3846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84935" y="2385298"/>
            <a:ext cx="2911912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Define Clear Objectives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384935" y="2828925"/>
            <a:ext cx="7040880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Start with specific business problems you need to solve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718185" y="3592949"/>
            <a:ext cx="461605" cy="4616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40" y="3631347"/>
            <a:ext cx="307777" cy="3846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84935" y="3592949"/>
            <a:ext cx="2829878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Involve End Users Early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84935" y="4036576"/>
            <a:ext cx="7040880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Gather feedback throughout the development process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18185" y="4800600"/>
            <a:ext cx="461605" cy="4616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040" y="4838998"/>
            <a:ext cx="307777" cy="3846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84935" y="4800600"/>
            <a:ext cx="2564963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Invest in Training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384935" y="5244227"/>
            <a:ext cx="7040880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internal capability through hands-on workshops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718185" y="6008251"/>
            <a:ext cx="461605" cy="461605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040" y="6046649"/>
            <a:ext cx="307777" cy="3846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84935" y="6008251"/>
            <a:ext cx="2564963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Measure and Iterate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1384935" y="6451878"/>
            <a:ext cx="7040880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Track usage and continuously improve your solutions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718185" y="7010757"/>
            <a:ext cx="7707630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Follow these steps to ensure your Power Platform implementation delivers real business value. Start small and scale based on proven success.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6366" y="773192"/>
            <a:ext cx="7677745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Real-World Integration Examples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6366" y="1671757"/>
            <a:ext cx="145613" cy="1041916"/>
          </a:xfrm>
          <a:prstGeom prst="roundRect">
            <a:avLst>
              <a:gd name="adj" fmla="val 2001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603325" y="1671757"/>
            <a:ext cx="3043595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Sales Pipeline Automation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603325" y="2091928"/>
            <a:ext cx="7347109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Automatically route leads based on value and territory. Send personalized follow-ups without manual work.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457712" y="2907863"/>
            <a:ext cx="145613" cy="1041916"/>
          </a:xfrm>
          <a:prstGeom prst="roundRect">
            <a:avLst>
              <a:gd name="adj" fmla="val 2001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894671" y="2907863"/>
            <a:ext cx="3061097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Field Service Optimization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894671" y="3328035"/>
            <a:ext cx="7055763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mobile apps for technicians to access case history and document work. Sync everything back to CRM instantly.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49177" y="4143970"/>
            <a:ext cx="145613" cy="1041916"/>
          </a:xfrm>
          <a:prstGeom prst="roundRect">
            <a:avLst>
              <a:gd name="adj" fmla="val 2001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186136" y="4143970"/>
            <a:ext cx="3754993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Customer Onboarding Workflow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186136" y="4564142"/>
            <a:ext cx="6764298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guided processes that ensure consistent customer setup. Track progress with visual dashboards for managers.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7040642" y="5380077"/>
            <a:ext cx="145613" cy="1041916"/>
          </a:xfrm>
          <a:prstGeom prst="roundRect">
            <a:avLst>
              <a:gd name="adj" fmla="val 2001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477601" y="5380077"/>
            <a:ext cx="3090267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Executive Intelligence Hub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477601" y="5800249"/>
            <a:ext cx="6472833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Deliver cross-functional insights through interactive reports. Connect sales, service, and marketing data in one view.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166366" y="6834664"/>
            <a:ext cx="7784068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These examples show how organizations combine Dynamics CRM with Power Platform capabilities to solve real business challenges.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034" y="543401"/>
            <a:ext cx="7760732" cy="1234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Getting Started: Your First 90 Days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400324" y="2074664"/>
            <a:ext cx="22860" cy="4759166"/>
          </a:xfrm>
          <a:prstGeom prst="roundRect">
            <a:avLst>
              <a:gd name="adj" fmla="val 1296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99753" y="2507813"/>
            <a:ext cx="592812" cy="22860"/>
          </a:xfrm>
          <a:prstGeom prst="roundRect">
            <a:avLst>
              <a:gd name="adj" fmla="val 1296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78034" y="2296954"/>
            <a:ext cx="444579" cy="444579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150" y="2333982"/>
            <a:ext cx="296347" cy="37052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88423" y="2272189"/>
            <a:ext cx="2767251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Days 1-30: Assessment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7388423" y="2699385"/>
            <a:ext cx="6550343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Identify high-value opportunities. Document current pain points and process gaps.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6599753" y="4160044"/>
            <a:ext cx="592812" cy="22860"/>
          </a:xfrm>
          <a:prstGeom prst="roundRect">
            <a:avLst>
              <a:gd name="adj" fmla="val 1296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78034" y="3949184"/>
            <a:ext cx="444579" cy="444579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150" y="3986213"/>
            <a:ext cx="296347" cy="37052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88423" y="3924419"/>
            <a:ext cx="2470190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Days 31-60: Build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7388423" y="4351615"/>
            <a:ext cx="6550343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 initial dashboards, workflows, and apps. Test with a small user group.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6599753" y="5812274"/>
            <a:ext cx="592812" cy="22860"/>
          </a:xfrm>
          <a:prstGeom prst="roundRect">
            <a:avLst>
              <a:gd name="adj" fmla="val 12967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78034" y="5601414"/>
            <a:ext cx="444579" cy="444579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150" y="5638443"/>
            <a:ext cx="296347" cy="37052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88423" y="5576649"/>
            <a:ext cx="2470190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Days 61-90: Launch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7388423" y="6003846"/>
            <a:ext cx="6550343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Roll out solutions to wider audience. Gather feedback and measure impact.</a:t>
            </a:r>
            <a:endParaRPr lang="en-US" sz="1550" dirty="0"/>
          </a:p>
        </p:txBody>
      </p:sp>
      <p:sp>
        <p:nvSpPr>
          <p:cNvPr id="20" name="Text 14"/>
          <p:cNvSpPr/>
          <p:nvPr/>
        </p:nvSpPr>
        <p:spPr>
          <a:xfrm>
            <a:off x="6178034" y="7056120"/>
            <a:ext cx="7760732" cy="632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Start your journey with this practical roadmap. Focus on delivering quick wins while building the foundation for long-term success.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798</Words>
  <Application>Microsoft Office PowerPoint</Application>
  <PresentationFormat>Custom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Inter Medium</vt:lpstr>
      <vt:lpstr>DM Sans Semi Bold</vt:lpstr>
      <vt:lpstr>Arial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2025-03-26T18:22:08Z</dcterms:created>
  <dcterms:modified xsi:type="dcterms:W3CDTF">2025-03-26T18:25:36Z</dcterms:modified>
</cp:coreProperties>
</file>