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18288000"/>
  <p:notesSz cx="18288000" cy="14630400"/>
  <p:embeddedFontLst>
    <p:embeddedFont>
      <p:font typeface="Overpass Light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301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67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FFDE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34080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0528816"/>
            <a:ext cx="11862673" cy="2224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750"/>
              </a:lnSpc>
              <a:buNone/>
            </a:pPr>
            <a:r>
              <a:rPr lang="en-US" sz="7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What if Everyone Who Wanted to Work Could?</a:t>
            </a:r>
            <a:endParaRPr lang="en-US" sz="7000" dirty="0"/>
          </a:p>
        </p:txBody>
      </p:sp>
      <p:sp>
        <p:nvSpPr>
          <p:cNvPr id="4" name="Text 1"/>
          <p:cNvSpPr/>
          <p:nvPr/>
        </p:nvSpPr>
        <p:spPr>
          <a:xfrm>
            <a:off x="1383863" y="13253323"/>
            <a:ext cx="11862673" cy="2846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3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Imagine a world where anyone who wanted a job could find one that paid the bills, offered purpose, and gave them stability and dignity. Scroll to learn how we can create a future of work that works for everyone.</a:t>
            </a:r>
            <a:endParaRPr lang="en-US" sz="3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078051"/>
            <a:ext cx="11862673" cy="247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The World Needs Our Skills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4105334"/>
            <a:ext cx="11862673" cy="2372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There are millions of talented, dedicated individuals who are ready to contribute. They are not lacking skills. They are victims of broken hiring systems.</a:t>
            </a:r>
            <a:endParaRPr lang="en-US" sz="3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74140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8877538"/>
            <a:ext cx="11862673" cy="1976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50"/>
              </a:lnSpc>
              <a:buNone/>
            </a:pPr>
            <a:r>
              <a:rPr lang="en-US" sz="6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Why Can't We Find Workers?</a:t>
            </a:r>
            <a:endParaRPr lang="en-US" sz="6200" dirty="0"/>
          </a:p>
        </p:txBody>
      </p:sp>
      <p:sp>
        <p:nvSpPr>
          <p:cNvPr id="4" name="Shape 1"/>
          <p:cNvSpPr/>
          <p:nvPr/>
        </p:nvSpPr>
        <p:spPr>
          <a:xfrm>
            <a:off x="1383863" y="11744087"/>
            <a:ext cx="691872" cy="691872"/>
          </a:xfrm>
          <a:prstGeom prst="roundRect">
            <a:avLst>
              <a:gd name="adj" fmla="val 24004"/>
            </a:avLst>
          </a:prstGeom>
          <a:solidFill>
            <a:srgbClr val="DDEEE6"/>
          </a:solidFill>
          <a:ln w="2286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2471142" y="11744087"/>
            <a:ext cx="4942642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Automated Filters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2471142" y="12598956"/>
            <a:ext cx="10775394" cy="1265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Companies rely on algorithms that prioritize resumes with specific keywords over genuine skills and experience.</a:t>
            </a:r>
            <a:endParaRPr lang="en-US" sz="3100" dirty="0"/>
          </a:p>
        </p:txBody>
      </p:sp>
      <p:sp>
        <p:nvSpPr>
          <p:cNvPr id="7" name="Shape 4"/>
          <p:cNvSpPr/>
          <p:nvPr/>
        </p:nvSpPr>
        <p:spPr>
          <a:xfrm>
            <a:off x="1383863" y="14704338"/>
            <a:ext cx="691872" cy="691872"/>
          </a:xfrm>
          <a:prstGeom prst="roundRect">
            <a:avLst>
              <a:gd name="adj" fmla="val 24004"/>
            </a:avLst>
          </a:prstGeom>
          <a:solidFill>
            <a:srgbClr val="DDEEE6"/>
          </a:solidFill>
          <a:ln w="2286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471142" y="14704338"/>
            <a:ext cx="5468660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Outdated Screening</a:t>
            </a:r>
            <a:endParaRPr lang="en-US" sz="3850" dirty="0"/>
          </a:p>
        </p:txBody>
      </p:sp>
      <p:sp>
        <p:nvSpPr>
          <p:cNvPr id="9" name="Text 6"/>
          <p:cNvSpPr/>
          <p:nvPr/>
        </p:nvSpPr>
        <p:spPr>
          <a:xfrm>
            <a:off x="2471142" y="15559207"/>
            <a:ext cx="10775394" cy="1265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Traditional resume and interview processes often fail to identify hidden talents and potential.</a:t>
            </a:r>
            <a:endParaRPr lang="en-US" sz="3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74140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8877538"/>
            <a:ext cx="11862673" cy="1976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50"/>
              </a:lnSpc>
              <a:buNone/>
            </a:pPr>
            <a:r>
              <a:rPr lang="en-US" sz="6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Investing in Workers, Not Just Profits</a:t>
            </a:r>
            <a:endParaRPr lang="en-US" sz="6200" dirty="0"/>
          </a:p>
        </p:txBody>
      </p:sp>
      <p:sp>
        <p:nvSpPr>
          <p:cNvPr id="4" name="Shape 1"/>
          <p:cNvSpPr/>
          <p:nvPr/>
        </p:nvSpPr>
        <p:spPr>
          <a:xfrm>
            <a:off x="1383863" y="11744087"/>
            <a:ext cx="691872" cy="691872"/>
          </a:xfrm>
          <a:prstGeom prst="roundRect">
            <a:avLst>
              <a:gd name="adj" fmla="val 24004"/>
            </a:avLst>
          </a:prstGeom>
          <a:solidFill>
            <a:srgbClr val="DDEEE6"/>
          </a:solidFill>
          <a:ln w="2286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2471142" y="11744087"/>
            <a:ext cx="5771198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Upskilling &amp; Reskilling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2471142" y="12598956"/>
            <a:ext cx="10775394" cy="1265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Companies need to invest in training programs that equip workers with the skills they need for the future.</a:t>
            </a:r>
            <a:endParaRPr lang="en-US" sz="3100" dirty="0"/>
          </a:p>
        </p:txBody>
      </p:sp>
      <p:sp>
        <p:nvSpPr>
          <p:cNvPr id="7" name="Shape 4"/>
          <p:cNvSpPr/>
          <p:nvPr/>
        </p:nvSpPr>
        <p:spPr>
          <a:xfrm>
            <a:off x="1383863" y="14704338"/>
            <a:ext cx="691872" cy="691872"/>
          </a:xfrm>
          <a:prstGeom prst="roundRect">
            <a:avLst>
              <a:gd name="adj" fmla="val 24004"/>
            </a:avLst>
          </a:prstGeom>
          <a:solidFill>
            <a:srgbClr val="DDEEE6"/>
          </a:solidFill>
          <a:ln w="2286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471142" y="14704338"/>
            <a:ext cx="4942642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Open Doors</a:t>
            </a:r>
            <a:endParaRPr lang="en-US" sz="3850" dirty="0"/>
          </a:p>
        </p:txBody>
      </p:sp>
      <p:sp>
        <p:nvSpPr>
          <p:cNvPr id="9" name="Text 6"/>
          <p:cNvSpPr/>
          <p:nvPr/>
        </p:nvSpPr>
        <p:spPr>
          <a:xfrm>
            <a:off x="2471142" y="15559207"/>
            <a:ext cx="10775394" cy="1265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Create more opportunities for those who may have been overlooked in the past.</a:t>
            </a:r>
            <a:endParaRPr lang="en-US" sz="3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078051"/>
            <a:ext cx="11862673" cy="247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Leadership for a Better World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4105334"/>
            <a:ext cx="11862673" cy="2372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Companies need to shift their mindset. They need to recognize that their employees are not just numbers, but the backbone of their success. This means:</a:t>
            </a:r>
            <a:endParaRPr lang="en-US" sz="3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74140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8877538"/>
            <a:ext cx="11862673" cy="1976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50"/>
              </a:lnSpc>
              <a:buNone/>
            </a:pPr>
            <a:r>
              <a:rPr lang="en-US" sz="6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Prioritize People Over Profits</a:t>
            </a:r>
            <a:endParaRPr lang="en-US" sz="6200" dirty="0"/>
          </a:p>
        </p:txBody>
      </p:sp>
      <p:sp>
        <p:nvSpPr>
          <p:cNvPr id="4" name="Shape 1"/>
          <p:cNvSpPr/>
          <p:nvPr/>
        </p:nvSpPr>
        <p:spPr>
          <a:xfrm>
            <a:off x="1383863" y="11744087"/>
            <a:ext cx="691872" cy="691872"/>
          </a:xfrm>
          <a:prstGeom prst="roundRect">
            <a:avLst>
              <a:gd name="adj" fmla="val 24004"/>
            </a:avLst>
          </a:prstGeom>
          <a:solidFill>
            <a:srgbClr val="DDEEE6"/>
          </a:solidFill>
          <a:ln w="2286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2471142" y="11744087"/>
            <a:ext cx="5203269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Fair Compensation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2471142" y="12598956"/>
            <a:ext cx="10775394" cy="1265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Pay workers a living wage and offer benefits that support their well-being.</a:t>
            </a:r>
            <a:endParaRPr lang="en-US" sz="3100" dirty="0"/>
          </a:p>
        </p:txBody>
      </p:sp>
      <p:sp>
        <p:nvSpPr>
          <p:cNvPr id="7" name="Shape 4"/>
          <p:cNvSpPr/>
          <p:nvPr/>
        </p:nvSpPr>
        <p:spPr>
          <a:xfrm>
            <a:off x="1383863" y="14704338"/>
            <a:ext cx="691872" cy="691872"/>
          </a:xfrm>
          <a:prstGeom prst="roundRect">
            <a:avLst>
              <a:gd name="adj" fmla="val 24004"/>
            </a:avLst>
          </a:prstGeom>
          <a:solidFill>
            <a:srgbClr val="DDEEE6"/>
          </a:solidFill>
          <a:ln w="2286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471142" y="14704338"/>
            <a:ext cx="4942642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Meaningful Work</a:t>
            </a:r>
            <a:endParaRPr lang="en-US" sz="3850" dirty="0"/>
          </a:p>
        </p:txBody>
      </p:sp>
      <p:sp>
        <p:nvSpPr>
          <p:cNvPr id="9" name="Text 6"/>
          <p:cNvSpPr/>
          <p:nvPr/>
        </p:nvSpPr>
        <p:spPr>
          <a:xfrm>
            <a:off x="2471142" y="15559207"/>
            <a:ext cx="10775394" cy="1265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1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Create jobs that challenge employees and give them a sense of purpose and accomplishment.</a:t>
            </a:r>
            <a:endParaRPr lang="en-US" sz="3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0682645"/>
            <a:ext cx="11862673" cy="247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The Future of Work is for Everyone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3709928"/>
            <a:ext cx="11862673" cy="3162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Work shouldn't be a privilege for the lucky few. We need to break down barriers and create a system where everyone has the opportunity to work and contribute.</a:t>
            </a:r>
            <a:endParaRPr lang="en-US" sz="3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0675025"/>
            <a:ext cx="11862673" cy="24865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9700"/>
              </a:lnSpc>
              <a:buNone/>
            </a:pPr>
            <a:r>
              <a:rPr lang="en-US" sz="7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What's Your Take? Let's Talk! </a:t>
            </a:r>
            <a:r>
              <a:rPr lang="en-US" sz="7750" b="1" dirty="0">
                <a:solidFill>
                  <a:srgbClr val="000000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💬</a:t>
            </a:r>
            <a:endParaRPr lang="en-US" sz="7750" dirty="0"/>
          </a:p>
        </p:txBody>
      </p:sp>
      <p:sp>
        <p:nvSpPr>
          <p:cNvPr id="4" name="Text 1"/>
          <p:cNvSpPr/>
          <p:nvPr/>
        </p:nvSpPr>
        <p:spPr>
          <a:xfrm>
            <a:off x="1383863" y="13717548"/>
            <a:ext cx="11862673" cy="3162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Share your thoughts on the biggest barriers to meaningful employment. Let's work together to create a future of work where everyone who wants to work, can work.</a:t>
            </a:r>
            <a:endParaRPr lang="en-US" sz="3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Custom</PresentationFormat>
  <Paragraphs>33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Syne Bold</vt:lpstr>
      <vt:lpstr>Arial</vt:lpstr>
      <vt:lpstr>Overpass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Kim Wiethoff</cp:lastModifiedBy>
  <cp:revision>1</cp:revision>
  <dcterms:created xsi:type="dcterms:W3CDTF">2025-02-24T23:09:40Z</dcterms:created>
  <dcterms:modified xsi:type="dcterms:W3CDTF">2025-02-24T23:10:08Z</dcterms:modified>
</cp:coreProperties>
</file>