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Roboto" panose="02000000000000000000" pitchFamily="2" charset="0"/>
      <p:regular r:id="rId11"/>
      <p:bold r:id="rId12"/>
    </p:embeddedFont>
    <p:embeddedFont>
      <p:font typeface="Roboto Bold" panose="02000000000000000000" pitchFamily="2" charset="0"/>
      <p:bold r:id="rId13"/>
    </p:embeddedFont>
    <p:embeddedFont>
      <p:font typeface="Roboto Medium" panose="02000000000000000000" pitchFamily="2" charset="0"/>
      <p:regular r:id="rId14"/>
    </p:embeddedFont>
    <p:embeddedFont>
      <p:font typeface="Roboto Slab" pitchFamily="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6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272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5776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Leveraging Power BI for Effective Project Management Dashboards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624263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 today's fast-paced project management environment, making data-driven decisions is critical. Power BI, Microsoft's powerful business analytics tool, allows project managers to visualize, analyze, and share real-time data, making it essential for effective project management.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33102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This presentation will explore how to use Power BI to create impactful project management dashboards that track performance, manage resources, and keep stakeholders informed.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669178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387822" y="6824424"/>
            <a:ext cx="14751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6756440" y="6674882"/>
            <a:ext cx="26404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>
                <a:solidFill>
                  <a:srgbClr val="D6E5E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Kimberly </a:t>
            </a:r>
            <a:r>
              <a:rPr lang="en-US" sz="2200" b="1" dirty="0">
                <a:solidFill>
                  <a:srgbClr val="D6E5E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Wiethoff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09298"/>
            <a:ext cx="1060763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Why Power BI for Project Management?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213390"/>
            <a:ext cx="396835" cy="396835"/>
          </a:xfrm>
          <a:prstGeom prst="roundRect">
            <a:avLst>
              <a:gd name="adj" fmla="val 8574"/>
            </a:avLst>
          </a:prstGeom>
          <a:solidFill>
            <a:srgbClr val="3F465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417439" y="5213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Real-time data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5703808"/>
            <a:ext cx="357270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Keep track of project progress, resource utilization, and budget performance with up-to-date information.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213390"/>
            <a:ext cx="396835" cy="396835"/>
          </a:xfrm>
          <a:prstGeom prst="roundRect">
            <a:avLst>
              <a:gd name="adj" fmla="val 8574"/>
            </a:avLst>
          </a:prstGeom>
          <a:solidFill>
            <a:srgbClr val="3F465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840611" y="5213390"/>
            <a:ext cx="34236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Customizable dashboards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840611" y="5703808"/>
            <a:ext cx="357270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Tailor your visuals to focus on what's most important, whether it's sprint velocity, budget tracking, or risk assessments.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213390"/>
            <a:ext cx="396835" cy="396835"/>
          </a:xfrm>
          <a:prstGeom prst="roundRect">
            <a:avLst>
              <a:gd name="adj" fmla="val 8574"/>
            </a:avLst>
          </a:prstGeom>
          <a:solidFill>
            <a:srgbClr val="3F465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63783" y="5213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Collaboration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63783" y="5703808"/>
            <a:ext cx="357270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Share dashboards with stakeholders, ensuring transparency and alignment.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80855"/>
            <a:ext cx="992576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Gathering and Preparing Project Data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566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Data Sources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93775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Task status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3799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Resource allocation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8221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Time tracking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2643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Budget tracking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570654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Risk and issue logs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33566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Data Preparation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599521" y="393775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Remove duplicates or irrelevant data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43799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Combine datasets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48221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Create calculated columns or measures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4370" y="838676"/>
            <a:ext cx="5330666" cy="602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Building the Dashboard</a:t>
            </a:r>
            <a:endParaRPr lang="en-US" sz="37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" y="1729740"/>
            <a:ext cx="481608" cy="4816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74370" y="2403991"/>
            <a:ext cx="2612469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Task Completion Chart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674370" y="2820591"/>
            <a:ext cx="4667488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Bar or line chart showing completed tasks over time.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823" y="1729740"/>
            <a:ext cx="481608" cy="4816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630823" y="2403991"/>
            <a:ext cx="3435429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Resource Allocation Heat Map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5630823" y="2820591"/>
            <a:ext cx="4667607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Visualize team member workload distribution.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70" y="3706773"/>
            <a:ext cx="481608" cy="4816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74370" y="4381024"/>
            <a:ext cx="3504248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Budget vs. Actual Spend Gauge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674370" y="4797623"/>
            <a:ext cx="4667488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Compare project's actual spend with its budget.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0823" y="3706773"/>
            <a:ext cx="481608" cy="48160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630823" y="4381024"/>
            <a:ext cx="2408515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Project Timeline</a:t>
            </a:r>
            <a:endParaRPr lang="en-US" sz="1850" dirty="0"/>
          </a:p>
        </p:txBody>
      </p:sp>
      <p:sp>
        <p:nvSpPr>
          <p:cNvPr id="15" name="Text 8"/>
          <p:cNvSpPr/>
          <p:nvPr/>
        </p:nvSpPr>
        <p:spPr>
          <a:xfrm>
            <a:off x="5630823" y="4797623"/>
            <a:ext cx="4667607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Gantt chart to track task progress against deadlines.</a:t>
            </a:r>
            <a:endParaRPr lang="en-US" sz="1500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370" y="5683806"/>
            <a:ext cx="481608" cy="481608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674370" y="6358057"/>
            <a:ext cx="2408515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Risk Matrix</a:t>
            </a:r>
            <a:endParaRPr lang="en-US" sz="1850" dirty="0"/>
          </a:p>
        </p:txBody>
      </p:sp>
      <p:sp>
        <p:nvSpPr>
          <p:cNvPr id="18" name="Text 10"/>
          <p:cNvSpPr/>
          <p:nvPr/>
        </p:nvSpPr>
        <p:spPr>
          <a:xfrm>
            <a:off x="674370" y="6774656"/>
            <a:ext cx="4667488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 scatter plot or matrix to display risks based on probability and impact.</a:t>
            </a:r>
            <a:endParaRPr lang="en-US" sz="1500" dirty="0"/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0823" y="5683806"/>
            <a:ext cx="481608" cy="481608"/>
          </a:xfrm>
          <a:prstGeom prst="rect">
            <a:avLst/>
          </a:prstGeom>
        </p:spPr>
      </p:pic>
      <p:sp>
        <p:nvSpPr>
          <p:cNvPr id="20" name="Text 11"/>
          <p:cNvSpPr/>
          <p:nvPr/>
        </p:nvSpPr>
        <p:spPr>
          <a:xfrm>
            <a:off x="5630823" y="6358057"/>
            <a:ext cx="2408515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Sprint Velocity</a:t>
            </a:r>
            <a:endParaRPr lang="en-US" sz="1850" dirty="0"/>
          </a:p>
        </p:txBody>
      </p:sp>
      <p:sp>
        <p:nvSpPr>
          <p:cNvPr id="21" name="Text 12"/>
          <p:cNvSpPr/>
          <p:nvPr/>
        </p:nvSpPr>
        <p:spPr>
          <a:xfrm>
            <a:off x="5630823" y="6774656"/>
            <a:ext cx="4667607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Shows how much work is being completed in each sprint.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9473" y="608290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Adding Interactivity and Automation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473" y="2319933"/>
            <a:ext cx="1104424" cy="176712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95128" y="2540794"/>
            <a:ext cx="2950369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Add Filters and Slicers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695128" y="3018353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Enable users to interact with the dashboard and focus on specific aspects of the project.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473" y="4087058"/>
            <a:ext cx="1104424" cy="176712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95128" y="4307919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Automate Refreshes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7695128" y="4785479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Schedule regular data refreshes to ensure dashboards display the most current information.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473" y="5854184"/>
            <a:ext cx="1104424" cy="176712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95128" y="6075045"/>
            <a:ext cx="2890242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Share Your Dashboard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695128" y="6552605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Share via Power BI cloud service or embed in Microsoft Teams for easier collaboration.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89779"/>
            <a:ext cx="93852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Best Practices for Creating Project Dashboards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47499"/>
            <a:ext cx="4579263" cy="2032754"/>
          </a:xfrm>
          <a:prstGeom prst="roundRect">
            <a:avLst>
              <a:gd name="adj" fmla="val 1674"/>
            </a:avLst>
          </a:prstGeom>
          <a:solidFill>
            <a:srgbClr val="3F465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0604" y="30743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Keep it simple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564731"/>
            <a:ext cx="41256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Focus on key metrics that matter most to your project. Avoid overloading the dashboard with too many visuals.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599867" y="2847499"/>
            <a:ext cx="4579263" cy="2032754"/>
          </a:xfrm>
          <a:prstGeom prst="roundRect">
            <a:avLst>
              <a:gd name="adj" fmla="val 1674"/>
            </a:avLst>
          </a:prstGeom>
          <a:solidFill>
            <a:srgbClr val="3F465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826681" y="30743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Use KPIs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826681" y="3564731"/>
            <a:ext cx="41256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Incorporate Key Performance Indicators to track whether the project is on target, over budget, or at risk of delays.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107067"/>
            <a:ext cx="4579263" cy="2032754"/>
          </a:xfrm>
          <a:prstGeom prst="roundRect">
            <a:avLst>
              <a:gd name="adj" fmla="val 1674"/>
            </a:avLst>
          </a:prstGeom>
          <a:solidFill>
            <a:srgbClr val="3F465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0604" y="53338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Leverage AI insights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5824299"/>
            <a:ext cx="41256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 Power BI's AI-powered features like anomaly detection and trend analysis to automatically identify patterns or issues.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5599867" y="5107067"/>
            <a:ext cx="4579263" cy="2032754"/>
          </a:xfrm>
          <a:prstGeom prst="roundRect">
            <a:avLst>
              <a:gd name="adj" fmla="val 1674"/>
            </a:avLst>
          </a:prstGeom>
          <a:solidFill>
            <a:srgbClr val="3F465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5826681" y="5333881"/>
            <a:ext cx="30896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Maintain transparency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5826681" y="5824299"/>
            <a:ext cx="41256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Make your dashboard accessible to all relevant stakeholders to foster transparency and alignment.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5962"/>
            <a:ext cx="83269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Customizing for Your Audience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88369"/>
            <a:ext cx="2152055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5976" y="2777014"/>
            <a:ext cx="11680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4151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Senior Leadership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2905601"/>
            <a:ext cx="37326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High-level KPIs and strategic insights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508415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585F6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551992"/>
            <a:ext cx="4304109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76092" y="3978712"/>
            <a:ext cx="15656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37788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Project Managers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269224"/>
            <a:ext cx="45373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Overall project health and resource allocation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4872038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585F6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4915614"/>
            <a:ext cx="645616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77759" y="5342334"/>
            <a:ext cx="15311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1424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Team Members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5632847"/>
            <a:ext cx="45288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Task-level details and individual performance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647771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Tailor your visuals based on who will be viewing the dashboard. Different stakeholders require different levels of detail and focus areas.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1965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Transform Your Project Management with Power BI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777377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Building a Power BI dashboard for project management is a game-changer. With its powerful data visualization, customizable features, and real-time sharing capabilities, Power BI can help you make smarter, faster decisions that keep your projects on track.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48413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Start building your Power BI dashboard today and watch your project management processes transform!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Custom</PresentationFormat>
  <Paragraphs>74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Roboto Bold</vt:lpstr>
      <vt:lpstr>Arial</vt:lpstr>
      <vt:lpstr>Roboto Medium</vt:lpstr>
      <vt:lpstr>Roboto Slab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2025-01-14T00:50:56Z</dcterms:created>
  <dcterms:modified xsi:type="dcterms:W3CDTF">2025-01-14T00:51:33Z</dcterms:modified>
</cp:coreProperties>
</file>