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81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45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31267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10 Essential Tips for Effective Networking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07967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Networking is crucial for career growth and development. Building a strong network can open doors. Effective networking means fostering genuine relationships. This leads to lasting partnerships and mutual growth.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515808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67859" y="5658445"/>
            <a:ext cx="122634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8" dirty="0">
                <a:solidFill>
                  <a:srgbClr val="3C3838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340287" y="5497949"/>
            <a:ext cx="2669619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Kimberly Wiethoff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27798"/>
            <a:ext cx="773060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Be Consistent and Stay in Touch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610564"/>
            <a:ext cx="2137529" cy="13571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572" y="3217426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84482" y="2849880"/>
            <a:ext cx="224325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Regular Check-Ins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3345418"/>
            <a:ext cx="22432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Stay connected.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982402"/>
            <a:ext cx="8527971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4027527"/>
            <a:ext cx="4275058" cy="135719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1572" y="4466749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53187" y="4266843"/>
            <a:ext cx="243197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Share Information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762381"/>
            <a:ext cx="243197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Provide relevant updates.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399365"/>
            <a:ext cx="7459266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444490"/>
            <a:ext cx="6412587" cy="135719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001572" y="5883712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5683806"/>
            <a:ext cx="286702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Engage on Social Media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179344"/>
            <a:ext cx="286702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Interact with content.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37047"/>
            <a:ext cx="742366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Step Out of Your Comfort Zone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319695"/>
            <a:ext cx="35547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6693337" y="34086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Initiative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324124" y="3904178"/>
            <a:ext cx="35547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Introduce yourself.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0237827" y="2319695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10607159" y="34086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Events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37827" y="3904178"/>
            <a:ext cx="35548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Attend new gatherings.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8280916" y="5124926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8650248" y="62138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Confidence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8280916" y="6709410"/>
            <a:ext cx="35548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Approach senior professionals.</a:t>
            </a:r>
            <a:endParaRPr lang="en-US" sz="1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7401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Key Takeaways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856786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67690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Genuine Connections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6172438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Build authentic relationships.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856786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567690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Consistent Effort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75659" y="6172438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Stay engaged and proactive.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856786"/>
            <a:ext cx="4079081" cy="25210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56770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Endless Opportunities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3595" y="6172557"/>
            <a:ext cx="40790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Unlock new doors through networking.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63874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Be Genuine and Authentic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Foundation of Success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Authenticity is the cornerstone of successful networking. People connect with those who are real and sincere.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Approach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Approach interactions with a desire to learn about others. Don't view it as a purely transactional opportunity.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Trust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Being yourself fosters trust and makes conversations natural.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201597"/>
            <a:ext cx="672024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Prepare Your Elevator Pitch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8465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Concise and Engaging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8465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Highlight your skills and experiences in a brief pitch.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8270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Lasting Impression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8270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Leave a memorable impact with a well-crafted summary.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8075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Tailored Approach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8075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Customize your pitch to suit the person you're addressing.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3599140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24124" y="4400907"/>
            <a:ext cx="22501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Quality over Quantity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24124" y="5248394"/>
            <a:ext cx="22501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Aim for deeper, more meaningful connections.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259" y="3599140"/>
            <a:ext cx="562451" cy="5624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33259" y="4400907"/>
            <a:ext cx="22501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Ongoing Process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33259" y="4896445"/>
            <a:ext cx="22501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Nurture your connections over time.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2395" y="3599140"/>
            <a:ext cx="562570" cy="5625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2395" y="4401026"/>
            <a:ext cx="225028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Offering Value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2395" y="4896564"/>
            <a:ext cx="22502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Provide value to your network whenever possible.</a:t>
            </a:r>
            <a:endParaRPr lang="en-US" sz="18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6290F7-170B-92C2-A02D-B630CC5DD91C}"/>
              </a:ext>
            </a:extLst>
          </p:cNvPr>
          <p:cNvSpPr txBox="1"/>
          <p:nvPr/>
        </p:nvSpPr>
        <p:spPr>
          <a:xfrm>
            <a:off x="6324124" y="1079653"/>
            <a:ext cx="74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Focus on Building Relationships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5619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Leverage Social Media Platforms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1181457" y="2723198"/>
            <a:ext cx="30480" cy="4550212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435477" y="3246358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927437" y="299239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112222" y="309264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513290" y="29625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Engage Actively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513290" y="3458051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Share insights and comment on posts.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435477" y="4842867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927437" y="458890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112222" y="468915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513290" y="45590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Build Your Brand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513290" y="5054560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relationships globally.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1435477" y="6439376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927437" y="618541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112222" y="628566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513290" y="6155531"/>
            <a:ext cx="33189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Connect with Professionals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513290" y="6651069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LinkedIn and industry-specific groups.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31399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Attend Industry Events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646182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2509" y="5746433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56461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In-Person and Virtual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6141720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Conferences and workshops are great.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5235773" y="5646182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420558" y="5746433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6013609" y="56461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Proactive Engagement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013609" y="6141720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Introduce yourself and join discussions.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9633823" y="5646182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818608" y="5746433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411658" y="56461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Exchange Contacts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11658" y="6141720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Network with like-minded professionals.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07692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Follow Up After Initial Meetings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843927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30832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Brief Follow-Up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578781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Send a message or email.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4280178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5194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Specific Details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5015032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Mention something from your conversation.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716429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9557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Relationship Building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45128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Keep the connection alive.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Be a Good Listener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53195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Ask Questions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762381"/>
            <a:ext cx="37316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Show genuine interest.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77019" y="4193977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9941243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Active Listening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53913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Engage with responses.</a:t>
            </a:r>
            <a:endParaRPr lang="en-US" sz="18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58294" y="3249335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1" name="Text 7"/>
          <p:cNvSpPr/>
          <p:nvPr/>
        </p:nvSpPr>
        <p:spPr>
          <a:xfrm>
            <a:off x="9941243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Value Insights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41243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Build meaningful connections.</a:t>
            </a:r>
            <a:endParaRPr lang="en-US" sz="18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85735" y="5957054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67909"/>
            <a:ext cx="60912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Offer Help Before Asking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550676"/>
            <a:ext cx="2159079" cy="1357193"/>
          </a:xfrm>
          <a:prstGeom prst="roundRect">
            <a:avLst>
              <a:gd name="adj" fmla="val 740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84659" y="2989898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3236119" y="2789992"/>
            <a:ext cx="214693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Share Knowledge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3285530"/>
            <a:ext cx="21469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Offer industry insights.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892629"/>
            <a:ext cx="10556558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37724" y="4027527"/>
            <a:ext cx="4318278" cy="1357193"/>
          </a:xfrm>
          <a:prstGeom prst="roundRect">
            <a:avLst>
              <a:gd name="adj" fmla="val 740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84659" y="4466749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539531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Make Introductions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762381"/>
            <a:ext cx="310776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Connect people in your network.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837724" y="5504378"/>
            <a:ext cx="6477476" cy="1357193"/>
          </a:xfrm>
          <a:prstGeom prst="roundRect">
            <a:avLst>
              <a:gd name="adj" fmla="val 740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84659" y="5943600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3"/>
          <p:cNvSpPr/>
          <p:nvPr/>
        </p:nvSpPr>
        <p:spPr>
          <a:xfrm>
            <a:off x="7554516" y="5743694"/>
            <a:ext cx="216836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Provide Feedback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6239232"/>
            <a:ext cx="216836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Offer valuable input.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399</Words>
  <Application>Microsoft Office PowerPoint</Application>
  <PresentationFormat>Custom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Source Sans Pro</vt:lpstr>
      <vt:lpstr>Source Sans Pro Bold</vt:lpstr>
      <vt:lpstr>Source Sans Pro Medium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5</cp:revision>
  <dcterms:created xsi:type="dcterms:W3CDTF">2025-02-19T17:56:37Z</dcterms:created>
  <dcterms:modified xsi:type="dcterms:W3CDTF">2025-02-20T17:40:57Z</dcterms:modified>
</cp:coreProperties>
</file>