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Alexandria" panose="020B0604020202020204" charset="-78"/>
      <p:regular r:id="rId15"/>
    </p:embeddedFont>
    <p:embeddedFont>
      <p:font typeface="Nobil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68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Unlocking Hidden Job Opportunities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Discover the hidden job market. Learn to find unadvertised roles through networking and connections. Get ahead of the competition and unlock new opportunities before they hit the job boards.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8893" y="5616654"/>
            <a:ext cx="16537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Nobile Medium" pitchFamily="34" charset="0"/>
                <a:ea typeface="Nobile Medium" pitchFamily="34" charset="-122"/>
                <a:cs typeface="Nobile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467112"/>
            <a:ext cx="314110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17834"/>
            <a:ext cx="81661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Stay Vigilant on Social Media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880241"/>
            <a:ext cx="2173724" cy="807958"/>
          </a:xfrm>
          <a:prstGeom prst="roundRect">
            <a:avLst>
              <a:gd name="adj" fmla="val 1179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8224" y="3057406"/>
            <a:ext cx="10632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3107055"/>
            <a:ext cx="9317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Follow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080861" y="3672959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93790" y="3801547"/>
            <a:ext cx="4347567" cy="807958"/>
          </a:xfrm>
          <a:prstGeom prst="roundRect">
            <a:avLst>
              <a:gd name="adj" fmla="val 1179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28224" y="3978712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368171" y="4028361"/>
            <a:ext cx="21397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Company Page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5254704" y="4594265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793790" y="4722852"/>
            <a:ext cx="6521410" cy="807958"/>
          </a:xfrm>
          <a:prstGeom prst="roundRect">
            <a:avLst>
              <a:gd name="adj" fmla="val 1179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028224" y="4900017"/>
            <a:ext cx="16692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7542014" y="4949666"/>
            <a:ext cx="17926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Social Media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93790" y="578596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Companies post jobs on social media channels. Follow social media company accounts, such as LinkedIn, X and Facebook, and turn on notifications. Be notified when they post new roles!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515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413873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80%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18014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Hidden Jobs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936087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Most jobs are unadvertised.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2021" y="2413873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12849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Network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42021" y="3936087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Connections are crucial.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767846" y="5092779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3154323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Be Proactive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767846" y="6614993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Find opportunities early.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459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Next Steps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09491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Start networking today. Build relationships and seek informational interviews. Monitor company websites and social media. Unlock your hidden job opportunities now!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8026"/>
            <a:ext cx="65866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Job Market Iceberg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237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Visible Market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1" y="3204924"/>
            <a:ext cx="3802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Job postings, career fairs, and online portals are just the tip.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6385" y="44403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Hidden Market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33222" y="5040702"/>
            <a:ext cx="38631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Unadvertised roles found through networking and direct contact.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594027"/>
            <a:ext cx="31855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28" y="2276692"/>
            <a:ext cx="9229344" cy="544636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666214" y="4594027"/>
            <a:ext cx="31855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3261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Networking: The Golden Key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8454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71523" y="3930491"/>
            <a:ext cx="1276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Attend Events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Connect at conferences and workshops.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8454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327481" y="3930491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Join Organizations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Find opportunities through industry groups.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5436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435090" y="5628680"/>
            <a:ext cx="20038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543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Use Social Media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03408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Engage on LinkedIn and industry forums.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9080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Effective Networking Strategies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44852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242316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Attend Industry Events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087064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Conferences, workshops, and seminars offer great connections.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344852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4242316"/>
            <a:ext cx="229207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Join Professional Organizations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5441394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Stay updated and open doors to potential jobs.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344852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4242316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Utilize Social Media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5087064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Connect with industry professionals on LinkedIn.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Mastering Informational Interviews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179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Research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66950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Know the company and interviewer.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Build Rapport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0303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Treat it as a conversation.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Express Interest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39127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Subtly show your enthusiasm.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1889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Making the Most of Informational Interviews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3611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Preparation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Thoroughly research the company and interviewer.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901" y="3611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Engagement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Build a genuine rapport through conversation.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88518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Expression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013371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Subtly express interest in opportunities.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87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Leverage Your Existing Connections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806422"/>
            <a:ext cx="30480" cy="4374475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358622" y="330148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78800" y="30615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070134" y="3146584"/>
            <a:ext cx="1276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30332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Reach Out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3523655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Contact former colleagues and mentors.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8352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78800" y="45953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34415" y="4680347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566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Stay in Touch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5057418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Keep your network updated.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369010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78800" y="61290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33701" y="6214110"/>
            <a:ext cx="20038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6100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Offer Value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591181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Provide assistance and insights.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81061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Strengthening Your Network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45187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Reach Out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687854" y="4194453"/>
            <a:ext cx="10632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937790" y="32925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Stay in Touch</a:t>
            </a:r>
            <a:endParaRPr lang="en-US" sz="2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256984" y="3243382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790" y="5745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Offer Value</a:t>
            </a: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780734" y="5969556"/>
            <a:ext cx="16692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4508"/>
            <a:ext cx="77993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Monitor Company Websites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936915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214" y="3201233"/>
            <a:ext cx="10632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3163729"/>
            <a:ext cx="17595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Check Often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187077" y="3757970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01547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71449" y="3978712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433304" y="4028361"/>
            <a:ext cx="19473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Job Openings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263164" y="4622602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666178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70853" y="4843343"/>
            <a:ext cx="16692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7509272" y="4892993"/>
            <a:ext cx="25741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Company Website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93790" y="57292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Make it a habit to regularly check company websites and social media. Look for new opportunities that align with your skills and interests. Some jobs are only posted there.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395</Words>
  <Application>Microsoft Office PowerPoint</Application>
  <PresentationFormat>Custom</PresentationFormat>
  <Paragraphs>97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Nobile Bold</vt:lpstr>
      <vt:lpstr>Nobile Medium</vt:lpstr>
      <vt:lpstr>Alexandria</vt:lpstr>
      <vt:lpstr>Arial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2025-02-27T18:33:27Z</dcterms:created>
  <dcterms:modified xsi:type="dcterms:W3CDTF">2025-02-27T18:36:55Z</dcterms:modified>
</cp:coreProperties>
</file>