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mo" panose="020B0604020202020204" charset="0"/>
      <p:regular r:id="rId11"/>
    </p:embeddedFont>
    <p:embeddedFont>
      <p:font typeface="Outfit Extra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4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627465"/>
            <a:ext cx="7415927" cy="2314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30-60-90 Day Plan: Achieving Organizational Excellence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4037" y="4312325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 this presentation, we will outline a strategic 30-60-90 day plan to assess your organization's current processes, identify areas for improvement, and implement sustainable changes to drive organizational excellence.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6188631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82028" y="6337340"/>
            <a:ext cx="15894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82316" y="6170176"/>
            <a:ext cx="3032403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kimberly Wiethoff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4167307"/>
            <a:ext cx="11281648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30 Days: Understanding and Observing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4037" y="530911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Meet with key stakeholders across departments to understand the organization's mission and priorities.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4037" y="579048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2"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Review existing project management methodologies, templates, and tools.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4037" y="627185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3"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Assess the current state of active projects and resource allocation.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64037" y="675322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4"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Familiarize with the organization's systems, processes, and team dynamics.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729151"/>
            <a:ext cx="1277219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Assessing Current State and Team Dynamics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4093131"/>
            <a:ext cx="615005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Reviewed active projects, roadmaps, and resource allocation to identify immediate risks and dependencies.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7623929" y="4093131"/>
            <a:ext cx="615005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Attended project meetings to observe workflows, team interactions, and escalation processes, evaluating the current cadence.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0565" y="559475"/>
            <a:ext cx="772287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60 Days: Planning and Initial Improvements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10565" y="2361009"/>
            <a:ext cx="456724" cy="4567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9515" y="2437090"/>
            <a:ext cx="11882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1370290" y="2361009"/>
            <a:ext cx="5731669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Established baseline metrics and success criteria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370290" y="2800112"/>
            <a:ext cx="706314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 technology projects, aligning with organizational goals.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10565" y="3556278"/>
            <a:ext cx="456724" cy="4567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851178" y="3632359"/>
            <a:ext cx="17537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1370290" y="3556278"/>
            <a:ext cx="7063145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Collaboratively defined and refined key performance indicators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1370290" y="4312682"/>
            <a:ext cx="706314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 roadmaps, resource management, and solution delivery.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710565" y="5068848"/>
            <a:ext cx="456724" cy="4567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52249" y="5144929"/>
            <a:ext cx="17323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1370290" y="5068848"/>
            <a:ext cx="5012293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Implemented initial process improvements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370290" y="5507950"/>
            <a:ext cx="7063145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to enhance project visibility, milestone tracking, and cross-functional coordination.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710565" y="6588919"/>
            <a:ext cx="456724" cy="4567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45582" y="6665000"/>
            <a:ext cx="186690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1370290" y="6588919"/>
            <a:ext cx="7063145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Defined targets for productivity, efficiency, and customer satisfaction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1370290" y="7345323"/>
            <a:ext cx="706314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to guide the transformation journey.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8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5172" y="509707"/>
            <a:ext cx="7846457" cy="11584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Implementing Process Improvements and Mentorship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135172" y="1946196"/>
            <a:ext cx="7846457" cy="1379696"/>
          </a:xfrm>
          <a:prstGeom prst="roundRect">
            <a:avLst>
              <a:gd name="adj" fmla="val 564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28053" y="2139077"/>
            <a:ext cx="3776662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Standardized Project Management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328053" y="2539841"/>
            <a:ext cx="7460694" cy="593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Standardized project management templates and processes to align with industry best practices.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6135172" y="3511153"/>
            <a:ext cx="7846457" cy="1083112"/>
          </a:xfrm>
          <a:prstGeom prst="roundRect">
            <a:avLst>
              <a:gd name="adj" fmla="val 718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328053" y="3704034"/>
            <a:ext cx="2840593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Enhanced Issue Resolution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328053" y="4104799"/>
            <a:ext cx="7460694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Enhanced the issue escalation and resolution workflow for faster mitigation of risks.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135172" y="4779526"/>
            <a:ext cx="7846457" cy="1083112"/>
          </a:xfrm>
          <a:prstGeom prst="roundRect">
            <a:avLst>
              <a:gd name="adj" fmla="val 718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328053" y="4972407"/>
            <a:ext cx="3548777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Improved Resource Management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328053" y="5373172"/>
            <a:ext cx="7460694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Initiated resource management process improvements to enhance forecasting accuracy.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135172" y="6047899"/>
            <a:ext cx="7846457" cy="1676281"/>
          </a:xfrm>
          <a:prstGeom prst="roundRect">
            <a:avLst>
              <a:gd name="adj" fmla="val 464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328053" y="6240780"/>
            <a:ext cx="2316956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Team Mentorship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328053" y="6641544"/>
            <a:ext cx="7460694" cy="889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Mentored team members on business analysis, problem-solving, and developing alternative solutions. Encouraged knowledge sharing among project managers and business analysts for improved collaboration.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368034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Conducting Initial Impact Analysis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437" y="4281368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Collaborated with stakeholders to analyze potential impacts of planned process improvements and system changes.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Developed mitigation plans to address identified risks and challenges, ensuring continuity of ongoing projects.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3027" y="500182"/>
            <a:ext cx="7870746" cy="1137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90 Days: Executing and Scaling Improvements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27" y="1910001"/>
            <a:ext cx="909518" cy="14553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5318" y="2091809"/>
            <a:ext cx="6325553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Fully implemented the new project management framework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5318" y="2485073"/>
            <a:ext cx="6688455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including updated best practices, templates, and policies.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027" y="3365302"/>
            <a:ext cx="909518" cy="14553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5318" y="3547110"/>
            <a:ext cx="2530435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Standardized processes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5318" y="3940373"/>
            <a:ext cx="6688455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 roadmapping, requirements definition, and solution delivery across the organization.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27" y="4820603"/>
            <a:ext cx="909518" cy="14553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5318" y="5002411"/>
            <a:ext cx="6133267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Scaled improvements in resource forecasting and tracking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5318" y="5395674"/>
            <a:ext cx="6688455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within the Resource Management System.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027" y="6275903"/>
            <a:ext cx="909518" cy="14553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5318" y="6457712"/>
            <a:ext cx="3769876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Began utilizing data-driven insights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5318" y="6850975"/>
            <a:ext cx="6688455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to inform project and resource planning for greater efficiency.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1005721"/>
            <a:ext cx="7776686" cy="1220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Review, Mentorship, and Adjustments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65121" y="2519482"/>
            <a:ext cx="22860" cy="4704278"/>
          </a:xfrm>
          <a:prstGeom prst="roundRect">
            <a:avLst>
              <a:gd name="adj" fmla="val 3588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73420" y="2947392"/>
            <a:ext cx="683657" cy="22860"/>
          </a:xfrm>
          <a:prstGeom prst="roundRect">
            <a:avLst>
              <a:gd name="adj" fmla="val 3588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56821" y="2739152"/>
            <a:ext cx="439460" cy="439460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19341" y="2812375"/>
            <a:ext cx="114300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50852" y="2714744"/>
            <a:ext cx="3400306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Established Reporting System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50852" y="3137059"/>
            <a:ext cx="6409492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Established a robust reporting system to provide visibility into project progress, resource utilization, and status for internal and external teams.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73420" y="4580573"/>
            <a:ext cx="683657" cy="22860"/>
          </a:xfrm>
          <a:prstGeom prst="roundRect">
            <a:avLst>
              <a:gd name="adj" fmla="val 3588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56821" y="4372332"/>
            <a:ext cx="439460" cy="439460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92195" y="4445556"/>
            <a:ext cx="168712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50852" y="4347924"/>
            <a:ext cx="3671768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Expanded Mentorship Programs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50852" y="4770239"/>
            <a:ext cx="6409492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Expanded mentorship programs to develop business analysis, problem-solving, and project management skills across the organization.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73420" y="6213753"/>
            <a:ext cx="683657" cy="22860"/>
          </a:xfrm>
          <a:prstGeom prst="roundRect">
            <a:avLst>
              <a:gd name="adj" fmla="val 3588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56821" y="6005513"/>
            <a:ext cx="439460" cy="439460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93147" y="6078736"/>
            <a:ext cx="166688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50852" y="5981105"/>
            <a:ext cx="302609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Conducted 90-Day Review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50852" y="6403419"/>
            <a:ext cx="6409492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Conducted a 90-day review with stakeholders, gathering feedback to refine strategies and prepare for long-term impact and scaling.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481</Words>
  <Application>Microsoft Office PowerPoint</Application>
  <PresentationFormat>Custom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Outfit Extra Bold</vt:lpstr>
      <vt:lpstr>Arimo Medium</vt:lpstr>
      <vt:lpstr>Arimo Bold</vt:lpstr>
      <vt:lpstr>Arimo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1</cp:revision>
  <dcterms:created xsi:type="dcterms:W3CDTF">2024-11-01T19:42:43Z</dcterms:created>
  <dcterms:modified xsi:type="dcterms:W3CDTF">2025-03-17T19:18:02Z</dcterms:modified>
</cp:coreProperties>
</file>