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</p:embeddedFont>
    <p:embeddedFont>
      <p:font typeface="Open Sans Bold" panose="020B0806030504020204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24" d="100"/>
          <a:sy n="24" d="100"/>
        </p:scale>
        <p:origin x="1195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02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Optimizing Workflow Management with Jira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41802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 is a powerful tool for workflow management, enabling teams to track tasks, manage projects, and automate processes efficiently. This presentation explores key processes and procedures in Jira workflow management.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665470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5798106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648563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7877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Benefits of Jira Workflow Management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6916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471642" y="2776657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017306" y="26916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Efficiency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318206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Streamline processes and reduce manual work.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40269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48544" y="4111943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7017306" y="4026932"/>
            <a:ext cx="291762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Enhanced Collaboration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7017306" y="451735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Keep teams aligned and informed.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62801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452235" y="5447228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017306" y="5362218"/>
            <a:ext cx="28705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Increased Transparency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585263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clear visibility into project progress.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6280190" y="669750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43543" y="6782514"/>
            <a:ext cx="18347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017306" y="66975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Better Decision Making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017306" y="718792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data-driven insights to optimize workflows.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9617"/>
            <a:ext cx="737401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Implementation Best Practices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912025"/>
            <a:ext cx="1630323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338745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2650927" y="2138839"/>
            <a:ext cx="315360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Analyze Current Processes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2650927" y="2629257"/>
            <a:ext cx="60001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 existing workflows before implementing Jira.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2537460" y="3203734"/>
            <a:ext cx="1118580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3332321"/>
            <a:ext cx="3260646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224" y="3759041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4281249" y="3559135"/>
            <a:ext cx="2934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Customize Thoughtfully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4281249" y="4049554"/>
            <a:ext cx="56291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Tailor Jira to your needs, but avoid over-complication.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4167783" y="4624030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4752618"/>
            <a:ext cx="4890968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8224" y="5179338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5911572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Train Your Team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5911572" y="5469850"/>
            <a:ext cx="59621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everyone understands how to use Jira effectively.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5798106" y="6044327"/>
            <a:ext cx="7925157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93790" y="6172914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1028224" y="6599634"/>
            <a:ext cx="15275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542014" y="63997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Continuously Improve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7542014" y="6890147"/>
            <a:ext cx="52954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Regularly review and optimize your Jira workflows.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990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Conclusion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16884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403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Efficiency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2893695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 optimizes processes for better productivity.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168843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4032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Flexibility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289369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Adaptable for Agile, IT services, or business workflows.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44365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46780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Success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16850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Improves project outcomes through better management.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02099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Jira workflow management is crucial for improving efficiency, collaboration, and automation in teams, leading to optimized processes and project success.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1654"/>
            <a:ext cx="73424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Understanding Jira Workflows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15574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85242" y="2240756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15574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Statuses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2646164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the current state of an issue (e.g., To Do, In Progress, Done).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85393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962144" y="3938945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38539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Transitions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4344353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Actions that move issues between statuses.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65835" y="5274231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Conditions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Rules that restrict transitions based on criteria.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65245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957143" y="6609517"/>
            <a:ext cx="18347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530906" y="65245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Validators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30906" y="701492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specific requirements are met before transitions occur.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6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2926" y="610195"/>
            <a:ext cx="7590949" cy="13866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Issue Management &amp; Workflow Execution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2926" y="2329577"/>
            <a:ext cx="166330" cy="834866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762036" y="2329577"/>
            <a:ext cx="334410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Create and Categorize Issues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762036" y="2809399"/>
            <a:ext cx="7091839" cy="3550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issue types such as Epics, Stories, Tasks, and Bugs.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95705" y="3386257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7094815" y="3386257"/>
            <a:ext cx="3212544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Assign and Prioritize Issues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094815" y="3866078"/>
            <a:ext cx="6759059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tasks are assigned to the right team members with appropriate priority levels.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928604" y="4797981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27714" y="4797981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Transition Issues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427714" y="5277803"/>
            <a:ext cx="6426160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Move tasks through different workflow stages based on progress.</a:t>
            </a:r>
            <a:endParaRPr lang="en-US" sz="1700" dirty="0"/>
          </a:p>
        </p:txBody>
      </p:sp>
      <p:sp>
        <p:nvSpPr>
          <p:cNvPr id="13" name="Shape 10"/>
          <p:cNvSpPr/>
          <p:nvPr/>
        </p:nvSpPr>
        <p:spPr>
          <a:xfrm>
            <a:off x="7261384" y="6209705"/>
            <a:ext cx="166330" cy="1189911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760494" y="6209705"/>
            <a:ext cx="297311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Automate Status Updates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7760494" y="6689527"/>
            <a:ext cx="6093381" cy="71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Leverage Jira's automation to streamline issue tracking and avoid manual status changes.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60151"/>
            <a:ext cx="92587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Agile &amp; Scrum Workflow Management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Scrum Workflow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170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Plan sprints using the backlog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592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Move issues through workflow stages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0144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 sprint progress using burndown charts and velocity reports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435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Kanban Workflow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01705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workflow stages with Work In Progress (WIP) limits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 Kanban boards to visualize the flow of work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526434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Optimize efficiency using cycle time reports and cumulative flow diagrams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0218" y="622340"/>
            <a:ext cx="5644515" cy="705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Automation in Jira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90218" y="1666518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3580" y="1899880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Assign Tickets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3580" y="2387918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Automatically assign tickets based on issue type or priority.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0218" y="3208139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23580" y="3441502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Send Notifications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3580" y="3929539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Trigger notifications when issues transition between statuses.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0218" y="4749760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3580" y="4983123"/>
            <a:ext cx="2822258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Auto-close Issues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3580" y="5471160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Close inactive issues to declutter the backlog.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0218" y="6291382"/>
            <a:ext cx="7563564" cy="1315879"/>
          </a:xfrm>
          <a:prstGeom prst="roundRect">
            <a:avLst>
              <a:gd name="adj" fmla="val 7206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3580" y="6524744"/>
            <a:ext cx="2849285" cy="352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Sync with Development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23580" y="7012781"/>
            <a:ext cx="7096839" cy="361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Transition issues when pull requests are merged.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4502" y="610433"/>
            <a:ext cx="7594997" cy="1383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Integrating Jira with Other Tools</a:t>
            </a:r>
            <a:endParaRPr lang="en-US" sz="4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02" y="2325291"/>
            <a:ext cx="553164" cy="553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4502" y="3099673"/>
            <a:ext cx="2310408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Confluence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774502" y="3578066"/>
            <a:ext cx="2310408" cy="708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Link project documentation.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6737" y="2325291"/>
            <a:ext cx="553164" cy="55316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16737" y="3099673"/>
            <a:ext cx="2310408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Bitbucket/GitHub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3416737" y="3578066"/>
            <a:ext cx="2310408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Sync development work with issue tracking.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972" y="2325291"/>
            <a:ext cx="553164" cy="55316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972" y="3099673"/>
            <a:ext cx="2310527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ServiceNow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6058972" y="3578066"/>
            <a:ext cx="231052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 IT service management workflows.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02" y="5304115"/>
            <a:ext cx="553164" cy="55316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74502" y="6078498"/>
            <a:ext cx="2310408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Slack/MS Teams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774502" y="6556891"/>
            <a:ext cx="2310408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Enable real-time notifications for team updates.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64560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Reporting &amp; Metrics in Jira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Dashboard Reports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33418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progress tracking.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150054" y="3321725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6342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Velocity Reports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124676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Measure work completed per sprint.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990403" y="3057049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10051256" y="4269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Burndown Charts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759643"/>
            <a:ext cx="378535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Visualize sprint progress.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819793" y="4743807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9937790" y="5904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Control Charts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394728"/>
            <a:ext cx="3898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workflow bottlenecks.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63790" y="6050875"/>
            <a:ext cx="15275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1857256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Cycle Time Reports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985986"/>
            <a:ext cx="38987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Assess issue resolution speed.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810726" y="5172075"/>
            <a:ext cx="13894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Jira Service Management (ITSM)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340923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Define Service Request Types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Categorize requests as Incidents, Changes, Problems, etc.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940010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Automate Ticket Routing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Route based on priority and assignee.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Implement SLAs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Set and monitor Service Level Agreements.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2876312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Use Approval Workflows</a:t>
            </a:r>
            <a:endParaRPr lang="en-US" sz="2150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Manage change requests effectively.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2693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Change Control &amp; Governance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333" y="3267551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Workflow Versioning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35336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 modifications to workflows.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2045" y="4469249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4726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Role-based Permissions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326505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Restrict unauthorized changes.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5022" y="5832872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39381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Standardized Approval Processes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41183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consistency for critical changes.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7266</TotalTime>
  <Words>592</Words>
  <Application>Microsoft Office PowerPoint</Application>
  <PresentationFormat>Custom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Medium</vt:lpstr>
      <vt:lpstr>Crimson Pro Bold</vt:lpstr>
      <vt:lpstr>Open Sans Bold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2025-02-14T22:01:43Z</dcterms:created>
  <dcterms:modified xsi:type="dcterms:W3CDTF">2025-02-19T23:08:43Z</dcterms:modified>
</cp:coreProperties>
</file>