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Fraunces Extra Bold" panose="020B0604020202020204" charset="0"/>
      <p:regular r:id="rId15"/>
    </p:embeddedFont>
    <p:embeddedFont>
      <p:font typeface="Nobil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0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Embracing the Remote-First Work Revolution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shift towards remote-first work is reshaping the modern business landscape. Companies that embrace this model are gaining a competitive edge. Remote-first prioritizes flexibility, innovation, and cost savings.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8893" y="5798106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648563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9285"/>
            <a:ext cx="62551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Steps to Remote-First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61692"/>
            <a:ext cx="2173724" cy="807958"/>
          </a:xfrm>
          <a:prstGeom prst="roundRect">
            <a:avLst>
              <a:gd name="adj" fmla="val 2526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0604" y="3238857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3288506"/>
            <a:ext cx="9610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Assess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3854410"/>
            <a:ext cx="10642402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93790" y="3982998"/>
            <a:ext cx="4347567" cy="807958"/>
          </a:xfrm>
          <a:prstGeom prst="roundRect">
            <a:avLst>
              <a:gd name="adj" fmla="val 2526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0604" y="4160163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68171" y="4209812"/>
            <a:ext cx="15962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Implement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4775716"/>
            <a:ext cx="8468558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93790" y="4904303"/>
            <a:ext cx="6521410" cy="807958"/>
          </a:xfrm>
          <a:prstGeom prst="roundRect">
            <a:avLst>
              <a:gd name="adj" fmla="val 25267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20604" y="5081468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7542014" y="5131118"/>
            <a:ext cx="1312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Optimize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9674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Transition to a remote-first model effectively. Follow the steps to implementation. Optimize remote-first.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425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Remote-First: By the Numbers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595324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13%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627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Productivity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28421" y="2595324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50%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10614898" y="3627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Cost Savings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8254246" y="4775240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25%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8640723" y="58070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Retention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280190" y="641651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numbers show significant benefits. Experience 13% higher productivity, 50% cost savings, and 25% higher retention by going remote-first.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112854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Success Stories: Remote-First in Action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Tech Innovator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Increased productivity by 30%.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Marketing Leader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Reduced overhead costs by 40%.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Service Excellence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Improved employee retention by 20%.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0021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Access a World of Talent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Global Reach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Eliminate geographic barriers and hire the best talent. Access skilled professionals beyond your local area.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993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Diverse Perspectives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diversity and foster innovation with varied experiences. A wider talent pool ensures a strategic advantage.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Scalable Teams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Grow teams across multiple time zones for easier scaling. Remote-first promotes a dynamic and expansive workforce.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439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Boosting Productivity and Performance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567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50449" y="2841784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Increased Output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247192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Remote workers show a 13% boost in productivity. Minimize commute time and workplace distractions.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7567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15813" y="2841784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Focused Work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247192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 deep work by allowing employees to customize their environment. Prioritize outcomes over hours for higher engagement.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90657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32590" y="5991582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906572"/>
            <a:ext cx="31181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Efficient Engagement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396990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Remote-first companies prioritize outcomes, leading to higher engagement. Efficiency is boosted through autonomy and trust.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Unlock Cost Savings for All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66048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Reduced Overhead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Lower expenses on office space, utilities, and maintenance. Virtual meetings cut business travel costs.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66048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No Relocation Fees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Eliminate relocation expenses when hiring top talent. Expand your reach without added financial strain.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8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Employee Savings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Employees save on commuting, attire, and dining. Financial well-being improves overall job satisfaction.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5033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Work-Life Harmony and Retention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50805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301847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Greater flexibility to balance work and personal life. Adjust your work environment to suit your lifestyle.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508058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4301847"/>
            <a:ext cx="22920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More time spent with family improves job satisfaction. Happy employees mean increased loyalty.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508058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4301847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Reduce burnout, leading to higher retention rates. Lower turnover fosters a loyal, engaged workforce.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587" y="1087874"/>
            <a:ext cx="7482245" cy="659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Go Green with Remote-First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29507" y="2063353"/>
            <a:ext cx="22860" cy="5078373"/>
          </a:xfrm>
          <a:prstGeom prst="roundRect">
            <a:avLst>
              <a:gd name="adj" fmla="val 83038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55309" y="2526268"/>
            <a:ext cx="738188" cy="22860"/>
          </a:xfrm>
          <a:prstGeom prst="roundRect">
            <a:avLst>
              <a:gd name="adj" fmla="val 83038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03705" y="2300526"/>
            <a:ext cx="474464" cy="4744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61939" y="2379583"/>
            <a:ext cx="157877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0963" y="2274213"/>
            <a:ext cx="3229928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Lower Carbon Footprint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0963" y="2730103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Reduce commuting and decrease emissions. Remote work lowers environmental impact.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5309" y="4289346"/>
            <a:ext cx="738188" cy="22860"/>
          </a:xfrm>
          <a:prstGeom prst="roundRect">
            <a:avLst>
              <a:gd name="adj" fmla="val 83038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03705" y="4063603"/>
            <a:ext cx="474464" cy="4744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37531" y="4142661"/>
            <a:ext cx="20669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0963" y="4037290"/>
            <a:ext cx="2636401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Less Waste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0963" y="4493181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Minimize office waste, promoting sustainable practices. Digital operations contribute to environmental health.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5309" y="6052423"/>
            <a:ext cx="738188" cy="22860"/>
          </a:xfrm>
          <a:prstGeom prst="roundRect">
            <a:avLst>
              <a:gd name="adj" fmla="val 83038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03705" y="5826681"/>
            <a:ext cx="474464" cy="47446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45389" y="5905738"/>
            <a:ext cx="191095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0963" y="5800368"/>
            <a:ext cx="2728555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Reduced Congestion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0963" y="6256258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Decentralized workforces ease urban crowding. Remote-first supports corporate social responsibility (CSR).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16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020" y="3528893"/>
            <a:ext cx="10023396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Stay Competitive in a Changing World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20" y="4498896"/>
            <a:ext cx="4387453" cy="8389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3689" y="5652373"/>
            <a:ext cx="2774513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Attract Young Talent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43689" y="6105763"/>
            <a:ext cx="3968115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Younger professionals value flexibility. Offer autonomy to attract top candidates.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473" y="4498896"/>
            <a:ext cx="4387453" cy="8389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31143" y="5652373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Retain Experience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331143" y="6105763"/>
            <a:ext cx="3968115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 experienced employees with location independence. Remote-first is a powerful retention tool.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927" y="4498896"/>
            <a:ext cx="4387453" cy="8389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596" y="5652373"/>
            <a:ext cx="371808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Future-Proof Your Business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718596" y="6105763"/>
            <a:ext cx="3968115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Adapt to digital transformation trends. Remote-first is an advantage for recruiting and empowering talent.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22149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Embrace the Future: Remote-First Success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028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Innovation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70352" y="3703915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937790" y="28020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Productivity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47340" y="2752844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52545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Inclusivity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78591" y="5479018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Thrive by adapting to the changing nature of work. A remote-first environment fosters success. Create innovation, productivity, and inclusivity.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508"/>
            <a:ext cx="61543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 Strategic Approach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936915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593" y="3201233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163729"/>
            <a:ext cx="11001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Growth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3757970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01547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1686" y="3978712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028361"/>
            <a:ext cx="14618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Efficiency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622602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666178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8710" y="4843343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4892993"/>
            <a:ext cx="14595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Flexibility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7292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Remote-first environments provide flexibility. Embrace the benefits of efficiency and talent. See the possibilities of long-term growth.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Custom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Nobile Medium</vt:lpstr>
      <vt:lpstr>Nobile</vt:lpstr>
      <vt:lpstr>Nobile Bold</vt:lpstr>
      <vt:lpstr>Fraunces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2025-02-26T22:52:28Z</dcterms:created>
  <dcterms:modified xsi:type="dcterms:W3CDTF">2025-02-26T22:54:06Z</dcterms:modified>
</cp:coreProperties>
</file>