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18288000"/>
  <p:notesSz cx="18288000" cy="14630400"/>
  <p:embeddedFontLst>
    <p:embeddedFont>
      <p:font typeface="Bitter Medium" panose="020B0604020202020204" charset="0"/>
      <p:regular r:id="rId11"/>
    </p:embeddedFont>
    <p:embeddedFont>
      <p:font typeface="Open Sans" panose="020B0606030504020204" pitchFamily="3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301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06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473339"/>
            <a:ext cx="11862673" cy="247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kern="0" spc="-23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Holiday Layoffs: The Human Cost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4500622"/>
            <a:ext cx="11862673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Imagine losing your job right before Christmas, a time meant for joy and family. It's a harsh reality for many.</a:t>
            </a:r>
            <a:endParaRPr lang="en-US" sz="3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28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383863" y="2991088"/>
            <a:ext cx="11862673" cy="247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kern="0" spc="-234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Putting People First: A Myth?</a:t>
            </a:r>
            <a:endParaRPr lang="en-US" sz="7750" dirty="0"/>
          </a:p>
        </p:txBody>
      </p:sp>
      <p:sp>
        <p:nvSpPr>
          <p:cNvPr id="5" name="Shape 2"/>
          <p:cNvSpPr/>
          <p:nvPr/>
        </p:nvSpPr>
        <p:spPr>
          <a:xfrm>
            <a:off x="1383863" y="6574393"/>
            <a:ext cx="864870" cy="864870"/>
          </a:xfrm>
          <a:prstGeom prst="roundRect">
            <a:avLst>
              <a:gd name="adj" fmla="val 24003"/>
            </a:avLst>
          </a:prstGeom>
          <a:solidFill>
            <a:srgbClr val="FCE2CF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742962" y="6574393"/>
            <a:ext cx="6487120" cy="772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kern="0" spc="-146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Timing Speaks Volumes</a:t>
            </a:r>
            <a:endParaRPr lang="en-US" sz="4850" dirty="0"/>
          </a:p>
        </p:txBody>
      </p:sp>
      <p:sp>
        <p:nvSpPr>
          <p:cNvPr id="7" name="Text 4"/>
          <p:cNvSpPr/>
          <p:nvPr/>
        </p:nvSpPr>
        <p:spPr>
          <a:xfrm>
            <a:off x="2742962" y="7643098"/>
            <a:ext cx="10503575" cy="3162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Why are layoffs so often announced during holidays? It's insensitive and sends a message that company profits matter more than employees.</a:t>
            </a:r>
            <a:endParaRPr lang="en-US" sz="3850" dirty="0"/>
          </a:p>
        </p:txBody>
      </p:sp>
      <p:sp>
        <p:nvSpPr>
          <p:cNvPr id="8" name="Shape 5"/>
          <p:cNvSpPr/>
          <p:nvPr/>
        </p:nvSpPr>
        <p:spPr>
          <a:xfrm>
            <a:off x="1383863" y="11856125"/>
            <a:ext cx="864870" cy="864870"/>
          </a:xfrm>
          <a:prstGeom prst="roundRect">
            <a:avLst>
              <a:gd name="adj" fmla="val 24003"/>
            </a:avLst>
          </a:prstGeom>
          <a:solidFill>
            <a:srgbClr val="FCE2CF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2742962" y="11856125"/>
            <a:ext cx="6839903" cy="772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kern="0" spc="-146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Beyond "Business Needs"</a:t>
            </a:r>
            <a:endParaRPr lang="en-US" sz="4850" dirty="0"/>
          </a:p>
        </p:txBody>
      </p:sp>
      <p:sp>
        <p:nvSpPr>
          <p:cNvPr id="10" name="Text 7"/>
          <p:cNvSpPr/>
          <p:nvPr/>
        </p:nvSpPr>
        <p:spPr>
          <a:xfrm>
            <a:off x="2742962" y="12924830"/>
            <a:ext cx="10503575" cy="2372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Companies talk about business needs, but they forget the human impact. These decisions affect people's lives, not just spreadsheets.</a:t>
            </a:r>
            <a:endParaRPr lang="en-US" sz="3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695867"/>
            <a:ext cx="9885402" cy="1235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kern="0" spc="-23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More Than Just a Job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3487519"/>
            <a:ext cx="11862673" cy="2372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These layoffs aren't just about losing a paycheck. It's about losing a sense of security and stability, and facing the holidays with uncertainty.</a:t>
            </a:r>
            <a:endParaRPr lang="en-US" sz="3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078051"/>
            <a:ext cx="11862673" cy="247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kern="0" spc="-23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The True Meaning of Leadership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4105334"/>
            <a:ext cx="11862673" cy="2372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Leadership isn't just about making tough decisions. It's about showing compassion and understanding during difficult times.</a:t>
            </a:r>
            <a:endParaRPr lang="en-US" sz="3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300460"/>
            <a:ext cx="9885402" cy="1235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kern="0" spc="-23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 Message of Hope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3092113"/>
            <a:ext cx="11862673" cy="3162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 those affected by holiday layoffs, remember that your value isn't defined by a company's decision. There are better opportunities ahead, and your skills and resilience will shine.</a:t>
            </a:r>
            <a:endParaRPr lang="en-US" sz="3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300460"/>
            <a:ext cx="11862435" cy="1235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kern="0" spc="-23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Companies: Time for a Shift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3092113"/>
            <a:ext cx="11862673" cy="3162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Before making layoffs, companies need to ask themselves if this is the most humane way to handle the situation. How you treat people during difficult times reflects your values.</a:t>
            </a:r>
            <a:endParaRPr lang="en-US" sz="3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695867"/>
            <a:ext cx="11168539" cy="1235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kern="0" spc="-23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Putting People Over Profit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3487519"/>
            <a:ext cx="11862673" cy="2372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real cost of layoffs goes beyond spreadsheets. It's the loss of trust, morale, and dignity. Let's start valuing people over profit.</a:t>
            </a:r>
            <a:endParaRPr lang="en-US" sz="3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300460"/>
            <a:ext cx="9885402" cy="1235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kern="0" spc="-234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Let's Drive Change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3092113"/>
            <a:ext cx="11862673" cy="3162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Have you or someone you know been affected by layoffs? Let's talk about how we can make a difference. #Layoffs #WorkplaceCulture #LeadershipMatters</a:t>
            </a:r>
            <a:endParaRPr lang="en-US" sz="3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Microsoft Office PowerPoint</Application>
  <PresentationFormat>Custom</PresentationFormat>
  <Paragraphs>27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Open Sans</vt:lpstr>
      <vt:lpstr>Bitter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Kim Wiethoff</cp:lastModifiedBy>
  <cp:revision>1</cp:revision>
  <dcterms:created xsi:type="dcterms:W3CDTF">2025-02-24T22:51:18Z</dcterms:created>
  <dcterms:modified xsi:type="dcterms:W3CDTF">2025-02-24T22:53:03Z</dcterms:modified>
</cp:coreProperties>
</file>