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Noto Sans TC" panose="020B0604020202020204" charset="-128"/>
      <p:regular r:id="rId11"/>
    </p:embeddedFont>
    <p:embeddedFont>
      <p:font typeface="Sora Medium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0" d="100"/>
          <a:sy n="70" d="100"/>
        </p:scale>
        <p:origin x="6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42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1120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Unlocking Resume Success: The SOAR Method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47770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Transform your resume into a results-driven, ATS-friendly document using the SOAR method. This approach showcases achievements while optimizing for both recruiters and applicant tracking systems.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838468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899993" y="5971103"/>
            <a:ext cx="150495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Noto Sans TC Medium" pitchFamily="34" charset="0"/>
                <a:ea typeface="Noto Sans TC Medium" pitchFamily="34" charset="-122"/>
                <a:cs typeface="Noto Sans TC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5821561"/>
            <a:ext cx="2914531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E0D6DE"/>
                </a:solidFill>
                <a:latin typeface="Noto Sans TC Bold" pitchFamily="34" charset="0"/>
                <a:ea typeface="Noto Sans TC Bold" pitchFamily="34" charset="-122"/>
                <a:cs typeface="Noto Sans TC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5115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What Is the SOAR Method?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66402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976908" y="3749040"/>
            <a:ext cx="14394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36640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Situation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4154448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Describe the challenge or context.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366402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4834652" y="3749040"/>
            <a:ext cx="21193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36640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Objective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4154448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Specify what you aimed to achieve.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36221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943451" y="5447228"/>
            <a:ext cx="21097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362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Action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5852636"/>
            <a:ext cx="29277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Detail the steps you took.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4685467" y="536221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4829651" y="5447228"/>
            <a:ext cx="22181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5422583" y="5362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Result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5422583" y="5852636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Highlight measurable outcomes.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44265"/>
            <a:ext cx="841902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Benefits of the SOAR Method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693206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5486995"/>
            <a:ext cx="41207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Results Over Responsibilities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6331744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Focus on quantifiable outcomes, making contributions tangible and impactful.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704" y="4693206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54704" y="5486995"/>
            <a:ext cx="329815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ATS-Friendly Structure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254704" y="5977414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Incorporate job-relevant terms, increasing chances of ATS flagging.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738" y="4693206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5486995"/>
            <a:ext cx="309895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Improved Readability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5738" y="5977414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Present accomplishments clearly for quick scanning by hiring managers.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915840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Pareto Optimizing Your Resume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94428" y="3267551"/>
            <a:ext cx="11989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2905720"/>
            <a:ext cx="441840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Identify Key Accomplishments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3396139"/>
            <a:ext cx="44184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Highlight top 20% of experiences.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3F3F4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66091" y="4469249"/>
            <a:ext cx="17657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3304" y="4269343"/>
            <a:ext cx="387310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Eliminate Irrelevant Details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759762"/>
            <a:ext cx="495883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Remove points that don't add significant value.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3F3F4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66448" y="5832872"/>
            <a:ext cx="17573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9272" y="5632966"/>
            <a:ext cx="421600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Prioritize Strategic Keywords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6123384"/>
            <a:ext cx="5563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Focus on job-specific keywords for ATS compatibility.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71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4255" y="553283"/>
            <a:ext cx="7735491" cy="1257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How to Use SOAR in Your Resume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994648" y="2112645"/>
            <a:ext cx="22860" cy="5563791"/>
          </a:xfrm>
          <a:prstGeom prst="roundRect">
            <a:avLst>
              <a:gd name="adj" fmla="val 132043"/>
            </a:avLst>
          </a:prstGeom>
          <a:solidFill>
            <a:srgbClr val="3F3F4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1209556" y="2553891"/>
            <a:ext cx="704255" cy="22860"/>
          </a:xfrm>
          <a:prstGeom prst="roundRect">
            <a:avLst>
              <a:gd name="adj" fmla="val 132043"/>
            </a:avLst>
          </a:prstGeom>
          <a:solidFill>
            <a:srgbClr val="3F3F4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79740" y="2338983"/>
            <a:ext cx="452676" cy="452676"/>
          </a:xfrm>
          <a:prstGeom prst="roundRect">
            <a:avLst>
              <a:gd name="adj" fmla="val 6668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942142" y="2414349"/>
            <a:ext cx="127754" cy="301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1</a:t>
            </a:r>
            <a:endParaRPr lang="en-US" sz="2350" dirty="0"/>
          </a:p>
        </p:txBody>
      </p:sp>
      <p:sp>
        <p:nvSpPr>
          <p:cNvPr id="8" name="Text 5"/>
          <p:cNvSpPr/>
          <p:nvPr/>
        </p:nvSpPr>
        <p:spPr>
          <a:xfrm>
            <a:off x="2112764" y="2313861"/>
            <a:ext cx="3403283" cy="314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Start with Job Description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2112764" y="2749034"/>
            <a:ext cx="6326981" cy="3219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Identify top skills, keywords, and requirements.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1209556" y="3914656"/>
            <a:ext cx="704255" cy="22860"/>
          </a:xfrm>
          <a:prstGeom prst="roundRect">
            <a:avLst>
              <a:gd name="adj" fmla="val 132043"/>
            </a:avLst>
          </a:prstGeom>
          <a:solidFill>
            <a:srgbClr val="3F3F4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779740" y="3699748"/>
            <a:ext cx="452676" cy="452676"/>
          </a:xfrm>
          <a:prstGeom prst="roundRect">
            <a:avLst>
              <a:gd name="adj" fmla="val 6668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912019" y="3775115"/>
            <a:ext cx="188119" cy="301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2</a:t>
            </a:r>
            <a:endParaRPr lang="en-US" sz="2350" dirty="0"/>
          </a:p>
        </p:txBody>
      </p:sp>
      <p:sp>
        <p:nvSpPr>
          <p:cNvPr id="13" name="Text 10"/>
          <p:cNvSpPr/>
          <p:nvPr/>
        </p:nvSpPr>
        <p:spPr>
          <a:xfrm>
            <a:off x="2112764" y="3674626"/>
            <a:ext cx="2515314" cy="314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Use Action Verbs</a:t>
            </a:r>
            <a:endParaRPr lang="en-US" sz="1950" dirty="0"/>
          </a:p>
        </p:txBody>
      </p:sp>
      <p:sp>
        <p:nvSpPr>
          <p:cNvPr id="14" name="Text 11"/>
          <p:cNvSpPr/>
          <p:nvPr/>
        </p:nvSpPr>
        <p:spPr>
          <a:xfrm>
            <a:off x="2112764" y="4109799"/>
            <a:ext cx="6326981" cy="6438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Begin each bullet point with strong verbs like "led" or "implemented".</a:t>
            </a:r>
            <a:endParaRPr lang="en-US" sz="1550" dirty="0"/>
          </a:p>
        </p:txBody>
      </p:sp>
      <p:sp>
        <p:nvSpPr>
          <p:cNvPr id="15" name="Shape 12"/>
          <p:cNvSpPr/>
          <p:nvPr/>
        </p:nvSpPr>
        <p:spPr>
          <a:xfrm>
            <a:off x="1209556" y="5597366"/>
            <a:ext cx="704255" cy="22860"/>
          </a:xfrm>
          <a:prstGeom prst="roundRect">
            <a:avLst>
              <a:gd name="adj" fmla="val 132043"/>
            </a:avLst>
          </a:prstGeom>
          <a:solidFill>
            <a:srgbClr val="3F3F4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779740" y="5382458"/>
            <a:ext cx="452676" cy="452676"/>
          </a:xfrm>
          <a:prstGeom prst="roundRect">
            <a:avLst>
              <a:gd name="adj" fmla="val 6668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912495" y="5457825"/>
            <a:ext cx="187166" cy="301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3</a:t>
            </a:r>
            <a:endParaRPr lang="en-US" sz="2350" dirty="0"/>
          </a:p>
        </p:txBody>
      </p:sp>
      <p:sp>
        <p:nvSpPr>
          <p:cNvPr id="18" name="Text 15"/>
          <p:cNvSpPr/>
          <p:nvPr/>
        </p:nvSpPr>
        <p:spPr>
          <a:xfrm>
            <a:off x="2112764" y="5357336"/>
            <a:ext cx="2515314" cy="314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Quantify Results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2112764" y="5792510"/>
            <a:ext cx="6326981" cy="3219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Include metrics to make accomplishments concrete.</a:t>
            </a:r>
            <a:endParaRPr lang="en-US" sz="1550" dirty="0"/>
          </a:p>
        </p:txBody>
      </p:sp>
      <p:sp>
        <p:nvSpPr>
          <p:cNvPr id="20" name="Shape 17"/>
          <p:cNvSpPr/>
          <p:nvPr/>
        </p:nvSpPr>
        <p:spPr>
          <a:xfrm>
            <a:off x="1209556" y="6958132"/>
            <a:ext cx="704255" cy="22860"/>
          </a:xfrm>
          <a:prstGeom prst="roundRect">
            <a:avLst>
              <a:gd name="adj" fmla="val 132043"/>
            </a:avLst>
          </a:prstGeom>
          <a:solidFill>
            <a:srgbClr val="3F3F4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8"/>
          <p:cNvSpPr/>
          <p:nvPr/>
        </p:nvSpPr>
        <p:spPr>
          <a:xfrm>
            <a:off x="779740" y="6743224"/>
            <a:ext cx="452676" cy="452676"/>
          </a:xfrm>
          <a:prstGeom prst="roundRect">
            <a:avLst>
              <a:gd name="adj" fmla="val 6668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907613" y="6818590"/>
            <a:ext cx="196810" cy="301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4</a:t>
            </a:r>
            <a:endParaRPr lang="en-US" sz="2350" dirty="0"/>
          </a:p>
        </p:txBody>
      </p:sp>
      <p:sp>
        <p:nvSpPr>
          <p:cNvPr id="23" name="Text 20"/>
          <p:cNvSpPr/>
          <p:nvPr/>
        </p:nvSpPr>
        <p:spPr>
          <a:xfrm>
            <a:off x="2112764" y="6718102"/>
            <a:ext cx="2614493" cy="314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Proofread for Clarity</a:t>
            </a:r>
            <a:endParaRPr lang="en-US" sz="1950" dirty="0"/>
          </a:p>
        </p:txBody>
      </p:sp>
      <p:sp>
        <p:nvSpPr>
          <p:cNvPr id="24" name="Text 21"/>
          <p:cNvSpPr/>
          <p:nvPr/>
        </p:nvSpPr>
        <p:spPr>
          <a:xfrm>
            <a:off x="2112764" y="7153275"/>
            <a:ext cx="6326981" cy="3219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Ensure clear communication of value without wordiness.</a:t>
            </a:r>
            <a:endParaRPr lang="en-US" sz="15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913804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SOAR in Action: Before vs. After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Before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Managed IT projects and collaborated with teams.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After (SOAR)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Led cross-functional teams in delivering a $1M SaaS platform ahead of schedule, increasing user engagement by 25% and reducing operational costs by $150K annually.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173022"/>
            <a:ext cx="639329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ATS Optimization Tips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221962"/>
            <a:ext cx="4196358" cy="1669852"/>
          </a:xfrm>
          <a:prstGeom prst="roundRect">
            <a:avLst>
              <a:gd name="adj" fmla="val 2038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0604" y="54487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Mirror Keywords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5939195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Use terms from the job description.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5221962"/>
            <a:ext cx="4196358" cy="1669852"/>
          </a:xfrm>
          <a:prstGeom prst="roundRect">
            <a:avLst>
              <a:gd name="adj" fmla="val 2038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443776" y="5448776"/>
            <a:ext cx="307740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Industry Terminology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43776" y="5939195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Include standard terms like Agile, AWS, Python.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5221962"/>
            <a:ext cx="4196358" cy="1669852"/>
          </a:xfrm>
          <a:prstGeom prst="roundRect">
            <a:avLst>
              <a:gd name="adj" fmla="val 2038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866948" y="5448776"/>
            <a:ext cx="374273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Avoid Excessive Formatting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66948" y="6293525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Keep it simple for ATS processing.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5543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604379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The SOAR method is a game-changer for resumes. Focus on results and optimize for ATS to craft a document that grabs attention and passes initial screenings.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94823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Ready to transform your resume? Start applying SOAR today, and let your achievements shine!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359</Words>
  <Application>Microsoft Office PowerPoint</Application>
  <PresentationFormat>Custom</PresentationFormat>
  <Paragraphs>70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Noto Sans TC Bold</vt:lpstr>
      <vt:lpstr>Arial</vt:lpstr>
      <vt:lpstr>Sora Medium</vt:lpstr>
      <vt:lpstr>Noto Sans TC Medium</vt:lpstr>
      <vt:lpstr>Noto Sans 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2025-01-08T20:12:53Z</dcterms:created>
  <dcterms:modified xsi:type="dcterms:W3CDTF">2025-01-08T20:14:49Z</dcterms:modified>
</cp:coreProperties>
</file>